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5"/>
  </p:notesMasterIdLst>
  <p:sldIdLst>
    <p:sldId id="270" r:id="rId2"/>
    <p:sldId id="439" r:id="rId3"/>
    <p:sldId id="458" r:id="rId4"/>
    <p:sldId id="450" r:id="rId5"/>
    <p:sldId id="447" r:id="rId6"/>
    <p:sldId id="444" r:id="rId7"/>
    <p:sldId id="457" r:id="rId8"/>
    <p:sldId id="464" r:id="rId9"/>
    <p:sldId id="407" r:id="rId10"/>
    <p:sldId id="459" r:id="rId11"/>
    <p:sldId id="461" r:id="rId12"/>
    <p:sldId id="446" r:id="rId13"/>
    <p:sldId id="466" r:id="rId14"/>
    <p:sldId id="470" r:id="rId15"/>
    <p:sldId id="467" r:id="rId16"/>
    <p:sldId id="463" r:id="rId17"/>
    <p:sldId id="468" r:id="rId18"/>
    <p:sldId id="469" r:id="rId19"/>
    <p:sldId id="436" r:id="rId20"/>
    <p:sldId id="455" r:id="rId21"/>
    <p:sldId id="460" r:id="rId22"/>
    <p:sldId id="471" r:id="rId23"/>
    <p:sldId id="456" r:id="rId24"/>
  </p:sldIdLst>
  <p:sldSz cx="9144000" cy="5143500" type="screen16x9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ヒラギノ角ゴ Pro W3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ヒラギノ角ゴ Pro W3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ヒラギノ角ゴ Pro W3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ヒラギノ角ゴ Pro W3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ヒラギノ角ゴ Pro W3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ヒラギノ角ゴ Pro W3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ヒラギノ角ゴ Pro W3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ヒラギノ角ゴ Pro W3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ヒラギノ角ゴ Pro W3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560"/>
    <a:srgbClr val="0067A7"/>
    <a:srgbClr val="003865"/>
    <a:srgbClr val="284F76"/>
    <a:srgbClr val="3E474E"/>
    <a:srgbClr val="032952"/>
    <a:srgbClr val="00213B"/>
    <a:srgbClr val="394753"/>
    <a:srgbClr val="5B53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0B38C08-DCBD-CA45-981C-574D37DB94DF}" v="2993" dt="2019-07-31T08:10:21.94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389"/>
    <p:restoredTop sz="82571" autoAdjust="0"/>
  </p:normalViewPr>
  <p:slideViewPr>
    <p:cSldViewPr>
      <p:cViewPr varScale="1">
        <p:scale>
          <a:sx n="177" d="100"/>
          <a:sy n="177" d="100"/>
        </p:scale>
        <p:origin x="1040" y="17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4" d="100"/>
        <a:sy n="84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bert Edwards (student)" userId="ce6dd584-5663-48f1-a6a7-77dd51bc8d95" providerId="ADAL" clId="{80B38C08-DCBD-CA45-981C-574D37DB94DF}"/>
    <pc:docChg chg="undo redo custSel addSld delSld modSld sldOrd">
      <pc:chgData name="Robert Edwards (student)" userId="ce6dd584-5663-48f1-a6a7-77dd51bc8d95" providerId="ADAL" clId="{80B38C08-DCBD-CA45-981C-574D37DB94DF}" dt="2019-07-31T08:10:21.949" v="2987" actId="207"/>
      <pc:docMkLst>
        <pc:docMk/>
      </pc:docMkLst>
      <pc:sldChg chg="delSp modSp modNotesTx">
        <pc:chgData name="Robert Edwards (student)" userId="ce6dd584-5663-48f1-a6a7-77dd51bc8d95" providerId="ADAL" clId="{80B38C08-DCBD-CA45-981C-574D37DB94DF}" dt="2019-07-31T07:50:58.902" v="2915" actId="20577"/>
        <pc:sldMkLst>
          <pc:docMk/>
          <pc:sldMk cId="587772221" sldId="270"/>
        </pc:sldMkLst>
        <pc:spChg chg="mod">
          <ac:chgData name="Robert Edwards (student)" userId="ce6dd584-5663-48f1-a6a7-77dd51bc8d95" providerId="ADAL" clId="{80B38C08-DCBD-CA45-981C-574D37DB94DF}" dt="2019-07-30T14:34:23.438" v="82" actId="20577"/>
          <ac:spMkLst>
            <pc:docMk/>
            <pc:sldMk cId="587772221" sldId="270"/>
            <ac:spMk id="7" creationId="{B5A592FA-C535-124E-A8E7-844425B8DB50}"/>
          </ac:spMkLst>
        </pc:spChg>
        <pc:spChg chg="mod">
          <ac:chgData name="Robert Edwards (student)" userId="ce6dd584-5663-48f1-a6a7-77dd51bc8d95" providerId="ADAL" clId="{80B38C08-DCBD-CA45-981C-574D37DB94DF}" dt="2019-07-30T14:34:38.457" v="84" actId="1076"/>
          <ac:spMkLst>
            <pc:docMk/>
            <pc:sldMk cId="587772221" sldId="270"/>
            <ac:spMk id="9" creationId="{1650459D-5F1E-5640-87B5-00F2D9510815}"/>
          </ac:spMkLst>
        </pc:spChg>
        <pc:picChg chg="del">
          <ac:chgData name="Robert Edwards (student)" userId="ce6dd584-5663-48f1-a6a7-77dd51bc8d95" providerId="ADAL" clId="{80B38C08-DCBD-CA45-981C-574D37DB94DF}" dt="2019-07-30T14:32:08.954" v="14" actId="478"/>
          <ac:picMkLst>
            <pc:docMk/>
            <pc:sldMk cId="587772221" sldId="270"/>
            <ac:picMk id="8" creationId="{00000000-0000-0000-0000-000000000000}"/>
          </ac:picMkLst>
        </pc:picChg>
      </pc:sldChg>
      <pc:sldChg chg="addSp delSp modSp modAnim">
        <pc:chgData name="Robert Edwards (student)" userId="ce6dd584-5663-48f1-a6a7-77dd51bc8d95" providerId="ADAL" clId="{80B38C08-DCBD-CA45-981C-574D37DB94DF}" dt="2019-07-30T18:28:43.886" v="1432" actId="478"/>
        <pc:sldMkLst>
          <pc:docMk/>
          <pc:sldMk cId="2060812485" sldId="407"/>
        </pc:sldMkLst>
        <pc:spChg chg="del">
          <ac:chgData name="Robert Edwards (student)" userId="ce6dd584-5663-48f1-a6a7-77dd51bc8d95" providerId="ADAL" clId="{80B38C08-DCBD-CA45-981C-574D37DB94DF}" dt="2019-07-30T16:35:11.306" v="353" actId="478"/>
          <ac:spMkLst>
            <pc:docMk/>
            <pc:sldMk cId="2060812485" sldId="407"/>
            <ac:spMk id="4" creationId="{00000000-0000-0000-0000-000000000000}"/>
          </ac:spMkLst>
        </pc:spChg>
        <pc:spChg chg="mod">
          <ac:chgData name="Robert Edwards (student)" userId="ce6dd584-5663-48f1-a6a7-77dd51bc8d95" providerId="ADAL" clId="{80B38C08-DCBD-CA45-981C-574D37DB94DF}" dt="2019-07-30T16:35:24.335" v="366" actId="20577"/>
          <ac:spMkLst>
            <pc:docMk/>
            <pc:sldMk cId="2060812485" sldId="407"/>
            <ac:spMk id="5" creationId="{00000000-0000-0000-0000-000000000000}"/>
          </ac:spMkLst>
        </pc:spChg>
        <pc:spChg chg="del">
          <ac:chgData name="Robert Edwards (student)" userId="ce6dd584-5663-48f1-a6a7-77dd51bc8d95" providerId="ADAL" clId="{80B38C08-DCBD-CA45-981C-574D37DB94DF}" dt="2019-07-30T16:34:56.490" v="350" actId="478"/>
          <ac:spMkLst>
            <pc:docMk/>
            <pc:sldMk cId="2060812485" sldId="407"/>
            <ac:spMk id="6" creationId="{00000000-0000-0000-0000-000000000000}"/>
          </ac:spMkLst>
        </pc:spChg>
        <pc:spChg chg="add mod">
          <ac:chgData name="Robert Edwards (student)" userId="ce6dd584-5663-48f1-a6a7-77dd51bc8d95" providerId="ADAL" clId="{80B38C08-DCBD-CA45-981C-574D37DB94DF}" dt="2019-07-30T16:43:51.671" v="409" actId="1076"/>
          <ac:spMkLst>
            <pc:docMk/>
            <pc:sldMk cId="2060812485" sldId="407"/>
            <ac:spMk id="12" creationId="{A1004870-2DCB-7649-9A21-1A27134E3481}"/>
          </ac:spMkLst>
        </pc:spChg>
        <pc:picChg chg="add mod">
          <ac:chgData name="Robert Edwards (student)" userId="ce6dd584-5663-48f1-a6a7-77dd51bc8d95" providerId="ADAL" clId="{80B38C08-DCBD-CA45-981C-574D37DB94DF}" dt="2019-07-30T16:35:19.493" v="354" actId="167"/>
          <ac:picMkLst>
            <pc:docMk/>
            <pc:sldMk cId="2060812485" sldId="407"/>
            <ac:picMk id="3" creationId="{060E0657-3692-5A41-9983-42192272F224}"/>
          </ac:picMkLst>
        </pc:picChg>
        <pc:picChg chg="add del mod">
          <ac:chgData name="Robert Edwards (student)" userId="ce6dd584-5663-48f1-a6a7-77dd51bc8d95" providerId="ADAL" clId="{80B38C08-DCBD-CA45-981C-574D37DB94DF}" dt="2019-07-30T18:28:43.886" v="1432" actId="478"/>
          <ac:picMkLst>
            <pc:docMk/>
            <pc:sldMk cId="2060812485" sldId="407"/>
            <ac:picMk id="7" creationId="{00000000-0000-0000-0000-000000000000}"/>
          </ac:picMkLst>
        </pc:picChg>
        <pc:cxnChg chg="add mod">
          <ac:chgData name="Robert Edwards (student)" userId="ce6dd584-5663-48f1-a6a7-77dd51bc8d95" providerId="ADAL" clId="{80B38C08-DCBD-CA45-981C-574D37DB94DF}" dt="2019-07-30T16:43:12.080" v="399" actId="14100"/>
          <ac:cxnSpMkLst>
            <pc:docMk/>
            <pc:sldMk cId="2060812485" sldId="407"/>
            <ac:cxnSpMk id="9" creationId="{1D8735B8-0ABA-8742-8D27-C530C6EB5D37}"/>
          </ac:cxnSpMkLst>
        </pc:cxnChg>
      </pc:sldChg>
      <pc:sldChg chg="modSp">
        <pc:chgData name="Robert Edwards (student)" userId="ce6dd584-5663-48f1-a6a7-77dd51bc8d95" providerId="ADAL" clId="{80B38C08-DCBD-CA45-981C-574D37DB94DF}" dt="2019-07-30T18:34:21.381" v="1595" actId="20577"/>
        <pc:sldMkLst>
          <pc:docMk/>
          <pc:sldMk cId="2083895208" sldId="436"/>
        </pc:sldMkLst>
        <pc:spChg chg="mod">
          <ac:chgData name="Robert Edwards (student)" userId="ce6dd584-5663-48f1-a6a7-77dd51bc8d95" providerId="ADAL" clId="{80B38C08-DCBD-CA45-981C-574D37DB94DF}" dt="2019-07-30T18:34:21.381" v="1595" actId="20577"/>
          <ac:spMkLst>
            <pc:docMk/>
            <pc:sldMk cId="2083895208" sldId="436"/>
            <ac:spMk id="15" creationId="{00000000-0000-0000-0000-000000000000}"/>
          </ac:spMkLst>
        </pc:spChg>
      </pc:sldChg>
      <pc:sldChg chg="addSp delSp modSp del">
        <pc:chgData name="Robert Edwards (student)" userId="ce6dd584-5663-48f1-a6a7-77dd51bc8d95" providerId="ADAL" clId="{80B38C08-DCBD-CA45-981C-574D37DB94DF}" dt="2019-07-30T17:57:11.838" v="892" actId="2696"/>
        <pc:sldMkLst>
          <pc:docMk/>
          <pc:sldMk cId="3149348495" sldId="437"/>
        </pc:sldMkLst>
        <pc:spChg chg="add del mod">
          <ac:chgData name="Robert Edwards (student)" userId="ce6dd584-5663-48f1-a6a7-77dd51bc8d95" providerId="ADAL" clId="{80B38C08-DCBD-CA45-981C-574D37DB94DF}" dt="2019-07-30T17:46:49.971" v="637" actId="478"/>
          <ac:spMkLst>
            <pc:docMk/>
            <pc:sldMk cId="3149348495" sldId="437"/>
            <ac:spMk id="3" creationId="{B26CE357-DE66-8941-8911-8BDC76FA891F}"/>
          </ac:spMkLst>
        </pc:spChg>
        <pc:spChg chg="del mod">
          <ac:chgData name="Robert Edwards (student)" userId="ce6dd584-5663-48f1-a6a7-77dd51bc8d95" providerId="ADAL" clId="{80B38C08-DCBD-CA45-981C-574D37DB94DF}" dt="2019-07-30T17:46:43.265" v="636" actId="478"/>
          <ac:spMkLst>
            <pc:docMk/>
            <pc:sldMk cId="3149348495" sldId="437"/>
            <ac:spMk id="5" creationId="{00000000-0000-0000-0000-000000000000}"/>
          </ac:spMkLst>
        </pc:spChg>
        <pc:spChg chg="del">
          <ac:chgData name="Robert Edwards (student)" userId="ce6dd584-5663-48f1-a6a7-77dd51bc8d95" providerId="ADAL" clId="{80B38C08-DCBD-CA45-981C-574D37DB94DF}" dt="2019-07-30T17:52:29.721" v="780" actId="478"/>
          <ac:spMkLst>
            <pc:docMk/>
            <pc:sldMk cId="3149348495" sldId="437"/>
            <ac:spMk id="6" creationId="{00000000-0000-0000-0000-000000000000}"/>
          </ac:spMkLst>
        </pc:spChg>
        <pc:spChg chg="add mod">
          <ac:chgData name="Robert Edwards (student)" userId="ce6dd584-5663-48f1-a6a7-77dd51bc8d95" providerId="ADAL" clId="{80B38C08-DCBD-CA45-981C-574D37DB94DF}" dt="2019-07-30T17:38:55.729" v="635" actId="20577"/>
          <ac:spMkLst>
            <pc:docMk/>
            <pc:sldMk cId="3149348495" sldId="437"/>
            <ac:spMk id="8" creationId="{F11670B5-E142-3645-8520-FC13A20014E8}"/>
          </ac:spMkLst>
        </pc:spChg>
        <pc:spChg chg="add del mod">
          <ac:chgData name="Robert Edwards (student)" userId="ce6dd584-5663-48f1-a6a7-77dd51bc8d95" providerId="ADAL" clId="{80B38C08-DCBD-CA45-981C-574D37DB94DF}" dt="2019-07-30T17:56:55.982" v="888"/>
          <ac:spMkLst>
            <pc:docMk/>
            <pc:sldMk cId="3149348495" sldId="437"/>
            <ac:spMk id="9" creationId="{FC02536F-521C-BE40-B3E9-965CEC2D860D}"/>
          </ac:spMkLst>
        </pc:spChg>
        <pc:spChg chg="add del mod">
          <ac:chgData name="Robert Edwards (student)" userId="ce6dd584-5663-48f1-a6a7-77dd51bc8d95" providerId="ADAL" clId="{80B38C08-DCBD-CA45-981C-574D37DB94DF}" dt="2019-07-30T17:57:06.760" v="890"/>
          <ac:spMkLst>
            <pc:docMk/>
            <pc:sldMk cId="3149348495" sldId="437"/>
            <ac:spMk id="10" creationId="{5B16D101-B4E0-BD41-AA21-E2B4C1B4D237}"/>
          </ac:spMkLst>
        </pc:spChg>
        <pc:spChg chg="add del mod">
          <ac:chgData name="Robert Edwards (student)" userId="ce6dd584-5663-48f1-a6a7-77dd51bc8d95" providerId="ADAL" clId="{80B38C08-DCBD-CA45-981C-574D37DB94DF}" dt="2019-07-30T17:55:06.213" v="837"/>
          <ac:spMkLst>
            <pc:docMk/>
            <pc:sldMk cId="3149348495" sldId="437"/>
            <ac:spMk id="11" creationId="{5C6664A8-4160-2F42-ADA5-8140AF13868E}"/>
          </ac:spMkLst>
        </pc:spChg>
      </pc:sldChg>
      <pc:sldChg chg="addSp delSp modSp">
        <pc:chgData name="Robert Edwards (student)" userId="ce6dd584-5663-48f1-a6a7-77dd51bc8d95" providerId="ADAL" clId="{80B38C08-DCBD-CA45-981C-574D37DB94DF}" dt="2019-07-31T08:10:10.727" v="2986" actId="207"/>
        <pc:sldMkLst>
          <pc:docMk/>
          <pc:sldMk cId="4267940414" sldId="439"/>
        </pc:sldMkLst>
        <pc:spChg chg="add del mod">
          <ac:chgData name="Robert Edwards (student)" userId="ce6dd584-5663-48f1-a6a7-77dd51bc8d95" providerId="ADAL" clId="{80B38C08-DCBD-CA45-981C-574D37DB94DF}" dt="2019-07-31T00:44:18" v="2628"/>
          <ac:spMkLst>
            <pc:docMk/>
            <pc:sldMk cId="4267940414" sldId="439"/>
            <ac:spMk id="2" creationId="{3D0A7DD7-D875-BA49-9EE9-3AC6CD493BFC}"/>
          </ac:spMkLst>
        </pc:spChg>
        <pc:spChg chg="mod">
          <ac:chgData name="Robert Edwards (student)" userId="ce6dd584-5663-48f1-a6a7-77dd51bc8d95" providerId="ADAL" clId="{80B38C08-DCBD-CA45-981C-574D37DB94DF}" dt="2019-07-31T08:10:10.727" v="2986" actId="207"/>
          <ac:spMkLst>
            <pc:docMk/>
            <pc:sldMk cId="4267940414" sldId="439"/>
            <ac:spMk id="5" creationId="{00000000-0000-0000-0000-000000000000}"/>
          </ac:spMkLst>
        </pc:spChg>
      </pc:sldChg>
      <pc:sldChg chg="del">
        <pc:chgData name="Robert Edwards (student)" userId="ce6dd584-5663-48f1-a6a7-77dd51bc8d95" providerId="ADAL" clId="{80B38C08-DCBD-CA45-981C-574D37DB94DF}" dt="2019-07-30T18:28:06.358" v="1426" actId="2696"/>
        <pc:sldMkLst>
          <pc:docMk/>
          <pc:sldMk cId="160934926" sldId="442"/>
        </pc:sldMkLst>
      </pc:sldChg>
      <pc:sldChg chg="modAnim modNotesTx">
        <pc:chgData name="Robert Edwards (student)" userId="ce6dd584-5663-48f1-a6a7-77dd51bc8d95" providerId="ADAL" clId="{80B38C08-DCBD-CA45-981C-574D37DB94DF}" dt="2019-07-30T19:54:07.916" v="2107"/>
        <pc:sldMkLst>
          <pc:docMk/>
          <pc:sldMk cId="2575358949" sldId="444"/>
        </pc:sldMkLst>
      </pc:sldChg>
      <pc:sldChg chg="addSp modSp modNotesTx">
        <pc:chgData name="Robert Edwards (student)" userId="ce6dd584-5663-48f1-a6a7-77dd51bc8d95" providerId="ADAL" clId="{80B38C08-DCBD-CA45-981C-574D37DB94DF}" dt="2019-07-31T01:00:21.674" v="2844" actId="20577"/>
        <pc:sldMkLst>
          <pc:docMk/>
          <pc:sldMk cId="2729839798" sldId="446"/>
        </pc:sldMkLst>
        <pc:spChg chg="mod">
          <ac:chgData name="Robert Edwards (student)" userId="ce6dd584-5663-48f1-a6a7-77dd51bc8d95" providerId="ADAL" clId="{80B38C08-DCBD-CA45-981C-574D37DB94DF}" dt="2019-07-30T17:55:46.427" v="853" actId="20577"/>
          <ac:spMkLst>
            <pc:docMk/>
            <pc:sldMk cId="2729839798" sldId="446"/>
            <ac:spMk id="5" creationId="{00000000-0000-0000-0000-000000000000}"/>
          </ac:spMkLst>
        </pc:spChg>
        <pc:spChg chg="mod">
          <ac:chgData name="Robert Edwards (student)" userId="ce6dd584-5663-48f1-a6a7-77dd51bc8d95" providerId="ADAL" clId="{80B38C08-DCBD-CA45-981C-574D37DB94DF}" dt="2019-07-30T22:53:48.806" v="2451" actId="20577"/>
          <ac:spMkLst>
            <pc:docMk/>
            <pc:sldMk cId="2729839798" sldId="446"/>
            <ac:spMk id="6" creationId="{00000000-0000-0000-0000-000000000000}"/>
          </ac:spMkLst>
        </pc:spChg>
        <pc:spChg chg="add">
          <ac:chgData name="Robert Edwards (student)" userId="ce6dd584-5663-48f1-a6a7-77dd51bc8d95" providerId="ADAL" clId="{80B38C08-DCBD-CA45-981C-574D37DB94DF}" dt="2019-07-30T17:55:33.294" v="845"/>
          <ac:spMkLst>
            <pc:docMk/>
            <pc:sldMk cId="2729839798" sldId="446"/>
            <ac:spMk id="8" creationId="{1AD09CFF-2F4C-6E46-BFAE-12CC74A9A0DD}"/>
          </ac:spMkLst>
        </pc:spChg>
        <pc:spChg chg="add mod">
          <ac:chgData name="Robert Edwards (student)" userId="ce6dd584-5663-48f1-a6a7-77dd51bc8d95" providerId="ADAL" clId="{80B38C08-DCBD-CA45-981C-574D37DB94DF}" dt="2019-07-30T18:09:02.088" v="1206" actId="164"/>
          <ac:spMkLst>
            <pc:docMk/>
            <pc:sldMk cId="2729839798" sldId="446"/>
            <ac:spMk id="9" creationId="{F1358F50-6DA1-6F43-9926-72CE96F452D3}"/>
          </ac:spMkLst>
        </pc:spChg>
        <pc:spChg chg="add mod">
          <ac:chgData name="Robert Edwards (student)" userId="ce6dd584-5663-48f1-a6a7-77dd51bc8d95" providerId="ADAL" clId="{80B38C08-DCBD-CA45-981C-574D37DB94DF}" dt="2019-07-30T18:09:02.088" v="1206" actId="164"/>
          <ac:spMkLst>
            <pc:docMk/>
            <pc:sldMk cId="2729839798" sldId="446"/>
            <ac:spMk id="10" creationId="{5BCE8FD9-EFFF-5B4B-825F-C2B0D6542448}"/>
          </ac:spMkLst>
        </pc:spChg>
        <pc:spChg chg="add mod">
          <ac:chgData name="Robert Edwards (student)" userId="ce6dd584-5663-48f1-a6a7-77dd51bc8d95" providerId="ADAL" clId="{80B38C08-DCBD-CA45-981C-574D37DB94DF}" dt="2019-07-31T01:00:21.674" v="2844" actId="20577"/>
          <ac:spMkLst>
            <pc:docMk/>
            <pc:sldMk cId="2729839798" sldId="446"/>
            <ac:spMk id="11" creationId="{452295CB-A0DB-844A-AEA2-EDE9219D7AA6}"/>
          </ac:spMkLst>
        </pc:spChg>
        <pc:spChg chg="add mod">
          <ac:chgData name="Robert Edwards (student)" userId="ce6dd584-5663-48f1-a6a7-77dd51bc8d95" providerId="ADAL" clId="{80B38C08-DCBD-CA45-981C-574D37DB94DF}" dt="2019-07-30T18:09:02.088" v="1206" actId="164"/>
          <ac:spMkLst>
            <pc:docMk/>
            <pc:sldMk cId="2729839798" sldId="446"/>
            <ac:spMk id="12" creationId="{110193B2-CFFD-904F-BD72-590948A5182D}"/>
          </ac:spMkLst>
        </pc:spChg>
        <pc:grpChg chg="add mod">
          <ac:chgData name="Robert Edwards (student)" userId="ce6dd584-5663-48f1-a6a7-77dd51bc8d95" providerId="ADAL" clId="{80B38C08-DCBD-CA45-981C-574D37DB94DF}" dt="2019-07-30T18:09:02.088" v="1206" actId="164"/>
          <ac:grpSpMkLst>
            <pc:docMk/>
            <pc:sldMk cId="2729839798" sldId="446"/>
            <ac:grpSpMk id="16" creationId="{B1CAABF8-3BED-3140-AB76-BE4D91A0BF04}"/>
          </ac:grpSpMkLst>
        </pc:grpChg>
        <pc:cxnChg chg="add mod">
          <ac:chgData name="Robert Edwards (student)" userId="ce6dd584-5663-48f1-a6a7-77dd51bc8d95" providerId="ADAL" clId="{80B38C08-DCBD-CA45-981C-574D37DB94DF}" dt="2019-07-30T18:09:02.088" v="1206" actId="164"/>
          <ac:cxnSpMkLst>
            <pc:docMk/>
            <pc:sldMk cId="2729839798" sldId="446"/>
            <ac:cxnSpMk id="3" creationId="{570FD924-06E0-EF4E-A7F6-E936AD005B05}"/>
          </ac:cxnSpMkLst>
        </pc:cxnChg>
        <pc:cxnChg chg="add mod">
          <ac:chgData name="Robert Edwards (student)" userId="ce6dd584-5663-48f1-a6a7-77dd51bc8d95" providerId="ADAL" clId="{80B38C08-DCBD-CA45-981C-574D37DB94DF}" dt="2019-07-30T18:09:02.088" v="1206" actId="164"/>
          <ac:cxnSpMkLst>
            <pc:docMk/>
            <pc:sldMk cId="2729839798" sldId="446"/>
            <ac:cxnSpMk id="14" creationId="{F2D115D7-BE3A-7B4F-B4FC-8BE23FB23201}"/>
          </ac:cxnSpMkLst>
        </pc:cxnChg>
        <pc:cxnChg chg="add mod">
          <ac:chgData name="Robert Edwards (student)" userId="ce6dd584-5663-48f1-a6a7-77dd51bc8d95" providerId="ADAL" clId="{80B38C08-DCBD-CA45-981C-574D37DB94DF}" dt="2019-07-30T18:09:02.088" v="1206" actId="164"/>
          <ac:cxnSpMkLst>
            <pc:docMk/>
            <pc:sldMk cId="2729839798" sldId="446"/>
            <ac:cxnSpMk id="15" creationId="{ABFA013B-10C4-F540-8D66-149125259BD2}"/>
          </ac:cxnSpMkLst>
        </pc:cxnChg>
      </pc:sldChg>
      <pc:sldChg chg="addSp delSp modSp modNotesTx">
        <pc:chgData name="Robert Edwards (student)" userId="ce6dd584-5663-48f1-a6a7-77dd51bc8d95" providerId="ADAL" clId="{80B38C08-DCBD-CA45-981C-574D37DB94DF}" dt="2019-07-31T08:10:21.949" v="2987" actId="207"/>
        <pc:sldMkLst>
          <pc:docMk/>
          <pc:sldMk cId="1925587919" sldId="447"/>
        </pc:sldMkLst>
        <pc:spChg chg="del">
          <ac:chgData name="Robert Edwards (student)" userId="ce6dd584-5663-48f1-a6a7-77dd51bc8d95" providerId="ADAL" clId="{80B38C08-DCBD-CA45-981C-574D37DB94DF}" dt="2019-07-30T22:37:59.364" v="2344" actId="478"/>
          <ac:spMkLst>
            <pc:docMk/>
            <pc:sldMk cId="1925587919" sldId="447"/>
            <ac:spMk id="2" creationId="{00000000-0000-0000-0000-000000000000}"/>
          </ac:spMkLst>
        </pc:spChg>
        <pc:spChg chg="mod">
          <ac:chgData name="Robert Edwards (student)" userId="ce6dd584-5663-48f1-a6a7-77dd51bc8d95" providerId="ADAL" clId="{80B38C08-DCBD-CA45-981C-574D37DB94DF}" dt="2019-07-31T08:10:21.949" v="2987" actId="207"/>
          <ac:spMkLst>
            <pc:docMk/>
            <pc:sldMk cId="1925587919" sldId="447"/>
            <ac:spMk id="5" creationId="{00000000-0000-0000-0000-000000000000}"/>
          </ac:spMkLst>
        </pc:spChg>
        <pc:spChg chg="mod">
          <ac:chgData name="Robert Edwards (student)" userId="ce6dd584-5663-48f1-a6a7-77dd51bc8d95" providerId="ADAL" clId="{80B38C08-DCBD-CA45-981C-574D37DB94DF}" dt="2019-07-30T22:41:42.983" v="2367" actId="20577"/>
          <ac:spMkLst>
            <pc:docMk/>
            <pc:sldMk cId="1925587919" sldId="447"/>
            <ac:spMk id="6" creationId="{00000000-0000-0000-0000-000000000000}"/>
          </ac:spMkLst>
        </pc:spChg>
        <pc:picChg chg="del mod">
          <ac:chgData name="Robert Edwards (student)" userId="ce6dd584-5663-48f1-a6a7-77dd51bc8d95" providerId="ADAL" clId="{80B38C08-DCBD-CA45-981C-574D37DB94DF}" dt="2019-07-30T22:39:44.679" v="2345" actId="478"/>
          <ac:picMkLst>
            <pc:docMk/>
            <pc:sldMk cId="1925587919" sldId="447"/>
            <ac:picMk id="3" creationId="{00000000-0000-0000-0000-000000000000}"/>
          </ac:picMkLst>
        </pc:picChg>
        <pc:picChg chg="add mod">
          <ac:chgData name="Robert Edwards (student)" userId="ce6dd584-5663-48f1-a6a7-77dd51bc8d95" providerId="ADAL" clId="{80B38C08-DCBD-CA45-981C-574D37DB94DF}" dt="2019-07-31T00:44:04.091" v="2625" actId="14100"/>
          <ac:picMkLst>
            <pc:docMk/>
            <pc:sldMk cId="1925587919" sldId="447"/>
            <ac:picMk id="1026" creationId="{4A18DB11-38F5-1E4A-AB52-ACB039EE33B8}"/>
          </ac:picMkLst>
        </pc:picChg>
      </pc:sldChg>
      <pc:sldChg chg="delSp modSp">
        <pc:chgData name="Robert Edwards (student)" userId="ce6dd584-5663-48f1-a6a7-77dd51bc8d95" providerId="ADAL" clId="{80B38C08-DCBD-CA45-981C-574D37DB94DF}" dt="2019-07-31T07:53:02.433" v="2922" actId="20577"/>
        <pc:sldMkLst>
          <pc:docMk/>
          <pc:sldMk cId="2549416996" sldId="450"/>
        </pc:sldMkLst>
        <pc:spChg chg="mod">
          <ac:chgData name="Robert Edwards (student)" userId="ce6dd584-5663-48f1-a6a7-77dd51bc8d95" providerId="ADAL" clId="{80B38C08-DCBD-CA45-981C-574D37DB94DF}" dt="2019-07-30T22:36:24.496" v="2326" actId="1076"/>
          <ac:spMkLst>
            <pc:docMk/>
            <pc:sldMk cId="2549416996" sldId="450"/>
            <ac:spMk id="2" creationId="{00000000-0000-0000-0000-000000000000}"/>
          </ac:spMkLst>
        </pc:spChg>
        <pc:spChg chg="mod">
          <ac:chgData name="Robert Edwards (student)" userId="ce6dd584-5663-48f1-a6a7-77dd51bc8d95" providerId="ADAL" clId="{80B38C08-DCBD-CA45-981C-574D37DB94DF}" dt="2019-07-31T07:53:02.433" v="2922" actId="20577"/>
          <ac:spMkLst>
            <pc:docMk/>
            <pc:sldMk cId="2549416996" sldId="450"/>
            <ac:spMk id="5" creationId="{00000000-0000-0000-0000-000000000000}"/>
          </ac:spMkLst>
        </pc:spChg>
        <pc:spChg chg="del mod">
          <ac:chgData name="Robert Edwards (student)" userId="ce6dd584-5663-48f1-a6a7-77dd51bc8d95" providerId="ADAL" clId="{80B38C08-DCBD-CA45-981C-574D37DB94DF}" dt="2019-07-30T22:35:32.881" v="2323" actId="478"/>
          <ac:spMkLst>
            <pc:docMk/>
            <pc:sldMk cId="2549416996" sldId="450"/>
            <ac:spMk id="6" creationId="{00000000-0000-0000-0000-000000000000}"/>
          </ac:spMkLst>
        </pc:spChg>
      </pc:sldChg>
      <pc:sldChg chg="del">
        <pc:chgData name="Robert Edwards (student)" userId="ce6dd584-5663-48f1-a6a7-77dd51bc8d95" providerId="ADAL" clId="{80B38C08-DCBD-CA45-981C-574D37DB94DF}" dt="2019-07-30T17:36:02.074" v="591" actId="2696"/>
        <pc:sldMkLst>
          <pc:docMk/>
          <pc:sldMk cId="2585023704" sldId="452"/>
        </pc:sldMkLst>
      </pc:sldChg>
      <pc:sldChg chg="modSp del">
        <pc:chgData name="Robert Edwards (student)" userId="ce6dd584-5663-48f1-a6a7-77dd51bc8d95" providerId="ADAL" clId="{80B38C08-DCBD-CA45-981C-574D37DB94DF}" dt="2019-07-30T17:34:27.041" v="554" actId="2696"/>
        <pc:sldMkLst>
          <pc:docMk/>
          <pc:sldMk cId="1915120290" sldId="453"/>
        </pc:sldMkLst>
        <pc:spChg chg="mod">
          <ac:chgData name="Robert Edwards (student)" userId="ce6dd584-5663-48f1-a6a7-77dd51bc8d95" providerId="ADAL" clId="{80B38C08-DCBD-CA45-981C-574D37DB94DF}" dt="2019-07-30T17:33:52.395" v="535"/>
          <ac:spMkLst>
            <pc:docMk/>
            <pc:sldMk cId="1915120290" sldId="453"/>
            <ac:spMk id="5" creationId="{00000000-0000-0000-0000-000000000000}"/>
          </ac:spMkLst>
        </pc:spChg>
        <pc:picChg chg="mod">
          <ac:chgData name="Robert Edwards (student)" userId="ce6dd584-5663-48f1-a6a7-77dd51bc8d95" providerId="ADAL" clId="{80B38C08-DCBD-CA45-981C-574D37DB94DF}" dt="2019-07-30T17:33:58.263" v="537" actId="1076"/>
          <ac:picMkLst>
            <pc:docMk/>
            <pc:sldMk cId="1915120290" sldId="453"/>
            <ac:picMk id="7" creationId="{00000000-0000-0000-0000-000000000000}"/>
          </ac:picMkLst>
        </pc:picChg>
      </pc:sldChg>
      <pc:sldChg chg="del">
        <pc:chgData name="Robert Edwards (student)" userId="ce6dd584-5663-48f1-a6a7-77dd51bc8d95" providerId="ADAL" clId="{80B38C08-DCBD-CA45-981C-574D37DB94DF}" dt="2019-07-30T18:28:08.147" v="1427" actId="2696"/>
        <pc:sldMkLst>
          <pc:docMk/>
          <pc:sldMk cId="2569440856" sldId="454"/>
        </pc:sldMkLst>
      </pc:sldChg>
      <pc:sldChg chg="modSp">
        <pc:chgData name="Robert Edwards (student)" userId="ce6dd584-5663-48f1-a6a7-77dd51bc8d95" providerId="ADAL" clId="{80B38C08-DCBD-CA45-981C-574D37DB94DF}" dt="2019-07-31T00:49:08.040" v="2640" actId="20577"/>
        <pc:sldMkLst>
          <pc:docMk/>
          <pc:sldMk cId="1585305202" sldId="455"/>
        </pc:sldMkLst>
        <pc:spChg chg="mod">
          <ac:chgData name="Robert Edwards (student)" userId="ce6dd584-5663-48f1-a6a7-77dd51bc8d95" providerId="ADAL" clId="{80B38C08-DCBD-CA45-981C-574D37DB94DF}" dt="2019-07-30T19:53:20.975" v="2104" actId="20577"/>
          <ac:spMkLst>
            <pc:docMk/>
            <pc:sldMk cId="1585305202" sldId="455"/>
            <ac:spMk id="5" creationId="{00000000-0000-0000-0000-000000000000}"/>
          </ac:spMkLst>
        </pc:spChg>
        <pc:spChg chg="mod">
          <ac:chgData name="Robert Edwards (student)" userId="ce6dd584-5663-48f1-a6a7-77dd51bc8d95" providerId="ADAL" clId="{80B38C08-DCBD-CA45-981C-574D37DB94DF}" dt="2019-07-31T00:49:08.040" v="2640" actId="20577"/>
          <ac:spMkLst>
            <pc:docMk/>
            <pc:sldMk cId="1585305202" sldId="455"/>
            <ac:spMk id="6" creationId="{00000000-0000-0000-0000-000000000000}"/>
          </ac:spMkLst>
        </pc:spChg>
      </pc:sldChg>
      <pc:sldChg chg="addSp delSp modSp">
        <pc:chgData name="Robert Edwards (student)" userId="ce6dd584-5663-48f1-a6a7-77dd51bc8d95" providerId="ADAL" clId="{80B38C08-DCBD-CA45-981C-574D37DB94DF}" dt="2019-07-31T00:53:45.065" v="2656" actId="1076"/>
        <pc:sldMkLst>
          <pc:docMk/>
          <pc:sldMk cId="3994831775" sldId="456"/>
        </pc:sldMkLst>
        <pc:spChg chg="mod">
          <ac:chgData name="Robert Edwards (student)" userId="ce6dd584-5663-48f1-a6a7-77dd51bc8d95" providerId="ADAL" clId="{80B38C08-DCBD-CA45-981C-574D37DB94DF}" dt="2019-07-31T00:53:31.831" v="2653" actId="5793"/>
          <ac:spMkLst>
            <pc:docMk/>
            <pc:sldMk cId="3994831775" sldId="456"/>
            <ac:spMk id="4" creationId="{00000000-0000-0000-0000-000000000000}"/>
          </ac:spMkLst>
        </pc:spChg>
        <pc:spChg chg="del">
          <ac:chgData name="Robert Edwards (student)" userId="ce6dd584-5663-48f1-a6a7-77dd51bc8d95" providerId="ADAL" clId="{80B38C08-DCBD-CA45-981C-574D37DB94DF}" dt="2019-07-31T00:52:41.383" v="2641"/>
          <ac:spMkLst>
            <pc:docMk/>
            <pc:sldMk cId="3994831775" sldId="456"/>
            <ac:spMk id="6" creationId="{00000000-0000-0000-0000-000000000000}"/>
          </ac:spMkLst>
        </pc:spChg>
        <pc:picChg chg="add mod">
          <ac:chgData name="Robert Edwards (student)" userId="ce6dd584-5663-48f1-a6a7-77dd51bc8d95" providerId="ADAL" clId="{80B38C08-DCBD-CA45-981C-574D37DB94DF}" dt="2019-07-31T00:53:43.624" v="2655" actId="1076"/>
          <ac:picMkLst>
            <pc:docMk/>
            <pc:sldMk cId="3994831775" sldId="456"/>
            <ac:picMk id="3" creationId="{B51FC40B-607C-4045-880D-D3C363582273}"/>
          </ac:picMkLst>
        </pc:picChg>
        <pc:picChg chg="add mod">
          <ac:chgData name="Robert Edwards (student)" userId="ce6dd584-5663-48f1-a6a7-77dd51bc8d95" providerId="ADAL" clId="{80B38C08-DCBD-CA45-981C-574D37DB94DF}" dt="2019-07-31T00:53:45.065" v="2656" actId="1076"/>
          <ac:picMkLst>
            <pc:docMk/>
            <pc:sldMk cId="3994831775" sldId="456"/>
            <ac:picMk id="9" creationId="{7255F4EE-A9E2-C147-B197-1AF6BB57C9B3}"/>
          </ac:picMkLst>
        </pc:picChg>
      </pc:sldChg>
      <pc:sldChg chg="delSp modSp add">
        <pc:chgData name="Robert Edwards (student)" userId="ce6dd584-5663-48f1-a6a7-77dd51bc8d95" providerId="ADAL" clId="{80B38C08-DCBD-CA45-981C-574D37DB94DF}" dt="2019-07-30T16:30:32.306" v="111" actId="1076"/>
        <pc:sldMkLst>
          <pc:docMk/>
          <pc:sldMk cId="2824618347" sldId="457"/>
        </pc:sldMkLst>
        <pc:spChg chg="mod">
          <ac:chgData name="Robert Edwards (student)" userId="ce6dd584-5663-48f1-a6a7-77dd51bc8d95" providerId="ADAL" clId="{80B38C08-DCBD-CA45-981C-574D37DB94DF}" dt="2019-07-30T16:30:32.306" v="111" actId="1076"/>
          <ac:spMkLst>
            <pc:docMk/>
            <pc:sldMk cId="2824618347" sldId="457"/>
            <ac:spMk id="5" creationId="{00000000-0000-0000-0000-000000000000}"/>
          </ac:spMkLst>
        </pc:spChg>
        <pc:spChg chg="del">
          <ac:chgData name="Robert Edwards (student)" userId="ce6dd584-5663-48f1-a6a7-77dd51bc8d95" providerId="ADAL" clId="{80B38C08-DCBD-CA45-981C-574D37DB94DF}" dt="2019-07-30T16:30:15.616" v="107" actId="478"/>
          <ac:spMkLst>
            <pc:docMk/>
            <pc:sldMk cId="2824618347" sldId="457"/>
            <ac:spMk id="6" creationId="{00000000-0000-0000-0000-000000000000}"/>
          </ac:spMkLst>
        </pc:spChg>
        <pc:picChg chg="mod">
          <ac:chgData name="Robert Edwards (student)" userId="ce6dd584-5663-48f1-a6a7-77dd51bc8d95" providerId="ADAL" clId="{80B38C08-DCBD-CA45-981C-574D37DB94DF}" dt="2019-07-30T16:30:26.144" v="110" actId="167"/>
          <ac:picMkLst>
            <pc:docMk/>
            <pc:sldMk cId="2824618347" sldId="457"/>
            <ac:picMk id="7" creationId="{00000000-0000-0000-0000-000000000000}"/>
          </ac:picMkLst>
        </pc:picChg>
      </pc:sldChg>
      <pc:sldChg chg="modSp add">
        <pc:chgData name="Robert Edwards (student)" userId="ce6dd584-5663-48f1-a6a7-77dd51bc8d95" providerId="ADAL" clId="{80B38C08-DCBD-CA45-981C-574D37DB94DF}" dt="2019-07-30T16:31:48.271" v="137" actId="1076"/>
        <pc:sldMkLst>
          <pc:docMk/>
          <pc:sldMk cId="3882527398" sldId="458"/>
        </pc:sldMkLst>
        <pc:spChg chg="mod">
          <ac:chgData name="Robert Edwards (student)" userId="ce6dd584-5663-48f1-a6a7-77dd51bc8d95" providerId="ADAL" clId="{80B38C08-DCBD-CA45-981C-574D37DB94DF}" dt="2019-07-30T16:31:48.271" v="137" actId="1076"/>
          <ac:spMkLst>
            <pc:docMk/>
            <pc:sldMk cId="3882527398" sldId="458"/>
            <ac:spMk id="5" creationId="{00000000-0000-0000-0000-000000000000}"/>
          </ac:spMkLst>
        </pc:spChg>
      </pc:sldChg>
      <pc:sldChg chg="addSp delSp modSp add ord modNotesTx">
        <pc:chgData name="Robert Edwards (student)" userId="ce6dd584-5663-48f1-a6a7-77dd51bc8d95" providerId="ADAL" clId="{80B38C08-DCBD-CA45-981C-574D37DB94DF}" dt="2019-07-30T22:45:39.858" v="2429" actId="1076"/>
        <pc:sldMkLst>
          <pc:docMk/>
          <pc:sldMk cId="867682088" sldId="459"/>
        </pc:sldMkLst>
        <pc:spChg chg="del">
          <ac:chgData name="Robert Edwards (student)" userId="ce6dd584-5663-48f1-a6a7-77dd51bc8d95" providerId="ADAL" clId="{80B38C08-DCBD-CA45-981C-574D37DB94DF}" dt="2019-07-30T22:42:14.332" v="2368" actId="478"/>
          <ac:spMkLst>
            <pc:docMk/>
            <pc:sldMk cId="867682088" sldId="459"/>
            <ac:spMk id="2" creationId="{00000000-0000-0000-0000-000000000000}"/>
          </ac:spMkLst>
        </pc:spChg>
        <pc:spChg chg="add mod">
          <ac:chgData name="Robert Edwards (student)" userId="ce6dd584-5663-48f1-a6a7-77dd51bc8d95" providerId="ADAL" clId="{80B38C08-DCBD-CA45-981C-574D37DB94DF}" dt="2019-07-30T22:44:09.961" v="2399" actId="164"/>
          <ac:spMkLst>
            <pc:docMk/>
            <pc:sldMk cId="867682088" sldId="459"/>
            <ac:spMk id="3" creationId="{F0A9B5A5-50E3-D546-86C1-1EDB8850D821}"/>
          </ac:spMkLst>
        </pc:spChg>
        <pc:spChg chg="add mod">
          <ac:chgData name="Robert Edwards (student)" userId="ce6dd584-5663-48f1-a6a7-77dd51bc8d95" providerId="ADAL" clId="{80B38C08-DCBD-CA45-981C-574D37DB94DF}" dt="2019-07-30T22:44:52.693" v="2407" actId="20577"/>
          <ac:spMkLst>
            <pc:docMk/>
            <pc:sldMk cId="867682088" sldId="459"/>
            <ac:spMk id="4" creationId="{579220BB-4A0F-1B46-ABB7-519A172D1278}"/>
          </ac:spMkLst>
        </pc:spChg>
        <pc:spChg chg="mod">
          <ac:chgData name="Robert Edwards (student)" userId="ce6dd584-5663-48f1-a6a7-77dd51bc8d95" providerId="ADAL" clId="{80B38C08-DCBD-CA45-981C-574D37DB94DF}" dt="2019-07-30T16:35:55.007" v="377" actId="20577"/>
          <ac:spMkLst>
            <pc:docMk/>
            <pc:sldMk cId="867682088" sldId="459"/>
            <ac:spMk id="5" creationId="{00000000-0000-0000-0000-000000000000}"/>
          </ac:spMkLst>
        </pc:spChg>
        <pc:spChg chg="add mod">
          <ac:chgData name="Robert Edwards (student)" userId="ce6dd584-5663-48f1-a6a7-77dd51bc8d95" providerId="ADAL" clId="{80B38C08-DCBD-CA45-981C-574D37DB94DF}" dt="2019-07-30T22:44:01.732" v="2398" actId="164"/>
          <ac:spMkLst>
            <pc:docMk/>
            <pc:sldMk cId="867682088" sldId="459"/>
            <ac:spMk id="6" creationId="{D5D74AB3-2933-DC4B-A5FB-F47FB6E53519}"/>
          </ac:spMkLst>
        </pc:spChg>
        <pc:spChg chg="add mod">
          <ac:chgData name="Robert Edwards (student)" userId="ce6dd584-5663-48f1-a6a7-77dd51bc8d95" providerId="ADAL" clId="{80B38C08-DCBD-CA45-981C-574D37DB94DF}" dt="2019-07-30T22:44:54.506" v="2408" actId="20577"/>
          <ac:spMkLst>
            <pc:docMk/>
            <pc:sldMk cId="867682088" sldId="459"/>
            <ac:spMk id="8" creationId="{30E74D69-8400-C147-9137-6FAA87B53E77}"/>
          </ac:spMkLst>
        </pc:spChg>
        <pc:spChg chg="add mod">
          <ac:chgData name="Robert Edwards (student)" userId="ce6dd584-5663-48f1-a6a7-77dd51bc8d95" providerId="ADAL" clId="{80B38C08-DCBD-CA45-981C-574D37DB94DF}" dt="2019-07-30T22:45:39.858" v="2429" actId="1076"/>
          <ac:spMkLst>
            <pc:docMk/>
            <pc:sldMk cId="867682088" sldId="459"/>
            <ac:spMk id="12" creationId="{E9F30088-416D-B047-BB43-7BD0C76B7758}"/>
          </ac:spMkLst>
        </pc:spChg>
        <pc:grpChg chg="add mod">
          <ac:chgData name="Robert Edwards (student)" userId="ce6dd584-5663-48f1-a6a7-77dd51bc8d95" providerId="ADAL" clId="{80B38C08-DCBD-CA45-981C-574D37DB94DF}" dt="2019-07-30T22:44:28.582" v="2403" actId="164"/>
          <ac:grpSpMkLst>
            <pc:docMk/>
            <pc:sldMk cId="867682088" sldId="459"/>
            <ac:grpSpMk id="7" creationId="{23BB54B3-648A-974F-9785-6133297C032F}"/>
          </ac:grpSpMkLst>
        </pc:grpChg>
        <pc:grpChg chg="add mod">
          <ac:chgData name="Robert Edwards (student)" userId="ce6dd584-5663-48f1-a6a7-77dd51bc8d95" providerId="ADAL" clId="{80B38C08-DCBD-CA45-981C-574D37DB94DF}" dt="2019-07-30T22:44:28.582" v="2403" actId="164"/>
          <ac:grpSpMkLst>
            <pc:docMk/>
            <pc:sldMk cId="867682088" sldId="459"/>
            <ac:grpSpMk id="9" creationId="{EEE65196-9DA7-1C4C-830B-5F000EDF140D}"/>
          </ac:grpSpMkLst>
        </pc:grpChg>
        <pc:grpChg chg="add mod">
          <ac:chgData name="Robert Edwards (student)" userId="ce6dd584-5663-48f1-a6a7-77dd51bc8d95" providerId="ADAL" clId="{80B38C08-DCBD-CA45-981C-574D37DB94DF}" dt="2019-07-30T22:44:34.389" v="2404" actId="1076"/>
          <ac:grpSpMkLst>
            <pc:docMk/>
            <pc:sldMk cId="867682088" sldId="459"/>
            <ac:grpSpMk id="11" creationId="{3B997934-D01A-DE48-B61D-0895D1ED8CB8}"/>
          </ac:grpSpMkLst>
        </pc:grpChg>
        <pc:picChg chg="del">
          <ac:chgData name="Robert Edwards (student)" userId="ce6dd584-5663-48f1-a6a7-77dd51bc8d95" providerId="ADAL" clId="{80B38C08-DCBD-CA45-981C-574D37DB94DF}" dt="2019-07-30T16:35:58.719" v="378" actId="478"/>
          <ac:picMkLst>
            <pc:docMk/>
            <pc:sldMk cId="867682088" sldId="459"/>
            <ac:picMk id="3" creationId="{060E0657-3692-5A41-9983-42192272F224}"/>
          </ac:picMkLst>
        </pc:picChg>
        <pc:picChg chg="add del mod">
          <ac:chgData name="Robert Edwards (student)" userId="ce6dd584-5663-48f1-a6a7-77dd51bc8d95" providerId="ADAL" clId="{80B38C08-DCBD-CA45-981C-574D37DB94DF}" dt="2019-07-30T16:37:34.822" v="382" actId="478"/>
          <ac:picMkLst>
            <pc:docMk/>
            <pc:sldMk cId="867682088" sldId="459"/>
            <ac:picMk id="4" creationId="{01C6FA87-2A89-2843-8B44-511BE161BC92}"/>
          </ac:picMkLst>
        </pc:picChg>
        <pc:picChg chg="del">
          <ac:chgData name="Robert Edwards (student)" userId="ce6dd584-5663-48f1-a6a7-77dd51bc8d95" providerId="ADAL" clId="{80B38C08-DCBD-CA45-981C-574D37DB94DF}" dt="2019-07-30T18:28:24.076" v="1430" actId="478"/>
          <ac:picMkLst>
            <pc:docMk/>
            <pc:sldMk cId="867682088" sldId="459"/>
            <ac:picMk id="7" creationId="{00000000-0000-0000-0000-000000000000}"/>
          </ac:picMkLst>
        </pc:picChg>
        <pc:picChg chg="add del mod">
          <ac:chgData name="Robert Edwards (student)" userId="ce6dd584-5663-48f1-a6a7-77dd51bc8d95" providerId="ADAL" clId="{80B38C08-DCBD-CA45-981C-574D37DB94DF}" dt="2019-07-30T16:40:35.103" v="387" actId="478"/>
          <ac:picMkLst>
            <pc:docMk/>
            <pc:sldMk cId="867682088" sldId="459"/>
            <ac:picMk id="8" creationId="{45F78DBF-97CE-0546-AA29-652DC4D43CC0}"/>
          </ac:picMkLst>
        </pc:picChg>
        <pc:picChg chg="add mod">
          <ac:chgData name="Robert Edwards (student)" userId="ce6dd584-5663-48f1-a6a7-77dd51bc8d95" providerId="ADAL" clId="{80B38C08-DCBD-CA45-981C-574D37DB94DF}" dt="2019-07-30T22:44:19.836" v="2402" actId="1076"/>
          <ac:picMkLst>
            <pc:docMk/>
            <pc:sldMk cId="867682088" sldId="459"/>
            <ac:picMk id="10" creationId="{F899BA40-919A-8D42-8773-FB5CE7E2AC29}"/>
          </ac:picMkLst>
        </pc:picChg>
      </pc:sldChg>
      <pc:sldChg chg="addSp delSp modSp add delAnim modNotesTx">
        <pc:chgData name="Robert Edwards (student)" userId="ce6dd584-5663-48f1-a6a7-77dd51bc8d95" providerId="ADAL" clId="{80B38C08-DCBD-CA45-981C-574D37DB94DF}" dt="2019-07-30T18:28:21.886" v="1429" actId="478"/>
        <pc:sldMkLst>
          <pc:docMk/>
          <pc:sldMk cId="1371931928" sldId="460"/>
        </pc:sldMkLst>
        <pc:spChg chg="mod">
          <ac:chgData name="Robert Edwards (student)" userId="ce6dd584-5663-48f1-a6a7-77dd51bc8d95" providerId="ADAL" clId="{80B38C08-DCBD-CA45-981C-574D37DB94DF}" dt="2019-07-30T17:34:24.008" v="553" actId="20577"/>
          <ac:spMkLst>
            <pc:docMk/>
            <pc:sldMk cId="1371931928" sldId="460"/>
            <ac:spMk id="5" creationId="{00000000-0000-0000-0000-000000000000}"/>
          </ac:spMkLst>
        </pc:spChg>
        <pc:spChg chg="del mod">
          <ac:chgData name="Robert Edwards (student)" userId="ce6dd584-5663-48f1-a6a7-77dd51bc8d95" providerId="ADAL" clId="{80B38C08-DCBD-CA45-981C-574D37DB94DF}" dt="2019-07-30T17:34:18.887" v="542" actId="478"/>
          <ac:spMkLst>
            <pc:docMk/>
            <pc:sldMk cId="1371931928" sldId="460"/>
            <ac:spMk id="12" creationId="{A1004870-2DCB-7649-9A21-1A27134E3481}"/>
          </ac:spMkLst>
        </pc:spChg>
        <pc:picChg chg="del">
          <ac:chgData name="Robert Edwards (student)" userId="ce6dd584-5663-48f1-a6a7-77dd51bc8d95" providerId="ADAL" clId="{80B38C08-DCBD-CA45-981C-574D37DB94DF}" dt="2019-07-30T17:34:14.203" v="539" actId="478"/>
          <ac:picMkLst>
            <pc:docMk/>
            <pc:sldMk cId="1371931928" sldId="460"/>
            <ac:picMk id="3" creationId="{060E0657-3692-5A41-9983-42192272F224}"/>
          </ac:picMkLst>
        </pc:picChg>
        <pc:picChg chg="add mod">
          <ac:chgData name="Robert Edwards (student)" userId="ce6dd584-5663-48f1-a6a7-77dd51bc8d95" providerId="ADAL" clId="{80B38C08-DCBD-CA45-981C-574D37DB94DF}" dt="2019-07-30T17:34:54.079" v="557" actId="1076"/>
          <ac:picMkLst>
            <pc:docMk/>
            <pc:sldMk cId="1371931928" sldId="460"/>
            <ac:picMk id="4" creationId="{ECFDE57D-7A80-4848-A8CA-782BC354830C}"/>
          </ac:picMkLst>
        </pc:picChg>
        <pc:picChg chg="del">
          <ac:chgData name="Robert Edwards (student)" userId="ce6dd584-5663-48f1-a6a7-77dd51bc8d95" providerId="ADAL" clId="{80B38C08-DCBD-CA45-981C-574D37DB94DF}" dt="2019-07-30T18:28:21.886" v="1429" actId="478"/>
          <ac:picMkLst>
            <pc:docMk/>
            <pc:sldMk cId="1371931928" sldId="460"/>
            <ac:picMk id="7" creationId="{00000000-0000-0000-0000-000000000000}"/>
          </ac:picMkLst>
        </pc:picChg>
        <pc:cxnChg chg="del">
          <ac:chgData name="Robert Edwards (student)" userId="ce6dd584-5663-48f1-a6a7-77dd51bc8d95" providerId="ADAL" clId="{80B38C08-DCBD-CA45-981C-574D37DB94DF}" dt="2019-07-30T17:34:15.890" v="540" actId="478"/>
          <ac:cxnSpMkLst>
            <pc:docMk/>
            <pc:sldMk cId="1371931928" sldId="460"/>
            <ac:cxnSpMk id="9" creationId="{1D8735B8-0ABA-8742-8D27-C530C6EB5D37}"/>
          </ac:cxnSpMkLst>
        </pc:cxnChg>
      </pc:sldChg>
      <pc:sldChg chg="modSp add ord">
        <pc:chgData name="Robert Edwards (student)" userId="ce6dd584-5663-48f1-a6a7-77dd51bc8d95" providerId="ADAL" clId="{80B38C08-DCBD-CA45-981C-574D37DB94DF}" dt="2019-07-30T17:38:25.766" v="625" actId="1076"/>
        <pc:sldMkLst>
          <pc:docMk/>
          <pc:sldMk cId="3897510147" sldId="461"/>
        </pc:sldMkLst>
        <pc:spChg chg="mod">
          <ac:chgData name="Robert Edwards (student)" userId="ce6dd584-5663-48f1-a6a7-77dd51bc8d95" providerId="ADAL" clId="{80B38C08-DCBD-CA45-981C-574D37DB94DF}" dt="2019-07-30T17:38:25.766" v="625" actId="1076"/>
          <ac:spMkLst>
            <pc:docMk/>
            <pc:sldMk cId="3897510147" sldId="461"/>
            <ac:spMk id="5" creationId="{00000000-0000-0000-0000-000000000000}"/>
          </ac:spMkLst>
        </pc:spChg>
      </pc:sldChg>
      <pc:sldChg chg="add del">
        <pc:chgData name="Robert Edwards (student)" userId="ce6dd584-5663-48f1-a6a7-77dd51bc8d95" providerId="ADAL" clId="{80B38C08-DCBD-CA45-981C-574D37DB94DF}" dt="2019-07-30T18:28:10.204" v="1428" actId="2696"/>
        <pc:sldMkLst>
          <pc:docMk/>
          <pc:sldMk cId="1242815598" sldId="462"/>
        </pc:sldMkLst>
      </pc:sldChg>
      <pc:sldChg chg="addSp delSp modSp add">
        <pc:chgData name="Robert Edwards (student)" userId="ce6dd584-5663-48f1-a6a7-77dd51bc8d95" providerId="ADAL" clId="{80B38C08-DCBD-CA45-981C-574D37DB94DF}" dt="2019-07-30T22:59:37.396" v="2491" actId="14100"/>
        <pc:sldMkLst>
          <pc:docMk/>
          <pc:sldMk cId="3339730427" sldId="463"/>
        </pc:sldMkLst>
        <pc:spChg chg="del">
          <ac:chgData name="Robert Edwards (student)" userId="ce6dd584-5663-48f1-a6a7-77dd51bc8d95" providerId="ADAL" clId="{80B38C08-DCBD-CA45-981C-574D37DB94DF}" dt="2019-07-30T18:09:23.174" v="1208" actId="478"/>
          <ac:spMkLst>
            <pc:docMk/>
            <pc:sldMk cId="3339730427" sldId="463"/>
            <ac:spMk id="4" creationId="{00000000-0000-0000-0000-000000000000}"/>
          </ac:spMkLst>
        </pc:spChg>
        <pc:spChg chg="mod">
          <ac:chgData name="Robert Edwards (student)" userId="ce6dd584-5663-48f1-a6a7-77dd51bc8d95" providerId="ADAL" clId="{80B38C08-DCBD-CA45-981C-574D37DB94DF}" dt="2019-07-30T18:09:33.487" v="1210" actId="1076"/>
          <ac:spMkLst>
            <pc:docMk/>
            <pc:sldMk cId="3339730427" sldId="463"/>
            <ac:spMk id="5" creationId="{00000000-0000-0000-0000-000000000000}"/>
          </ac:spMkLst>
        </pc:spChg>
        <pc:spChg chg="del">
          <ac:chgData name="Robert Edwards (student)" userId="ce6dd584-5663-48f1-a6a7-77dd51bc8d95" providerId="ADAL" clId="{80B38C08-DCBD-CA45-981C-574D37DB94DF}" dt="2019-07-30T18:09:28.195" v="1209" actId="478"/>
          <ac:spMkLst>
            <pc:docMk/>
            <pc:sldMk cId="3339730427" sldId="463"/>
            <ac:spMk id="6" creationId="{00000000-0000-0000-0000-000000000000}"/>
          </ac:spMkLst>
        </pc:spChg>
        <pc:spChg chg="mod">
          <ac:chgData name="Robert Edwards (student)" userId="ce6dd584-5663-48f1-a6a7-77dd51bc8d95" providerId="ADAL" clId="{80B38C08-DCBD-CA45-981C-574D37DB94DF}" dt="2019-07-30T18:12:40.207" v="1256" actId="14100"/>
          <ac:spMkLst>
            <pc:docMk/>
            <pc:sldMk cId="3339730427" sldId="463"/>
            <ac:spMk id="9" creationId="{F7180C20-0482-0041-81F6-F709DD11FC25}"/>
          </ac:spMkLst>
        </pc:spChg>
        <pc:spChg chg="mod">
          <ac:chgData name="Robert Edwards (student)" userId="ce6dd584-5663-48f1-a6a7-77dd51bc8d95" providerId="ADAL" clId="{80B38C08-DCBD-CA45-981C-574D37DB94DF}" dt="2019-07-30T18:13:01.013" v="1261" actId="1076"/>
          <ac:spMkLst>
            <pc:docMk/>
            <pc:sldMk cId="3339730427" sldId="463"/>
            <ac:spMk id="10" creationId="{38CECF11-0A58-BB4F-9198-5343C941EF0C}"/>
          </ac:spMkLst>
        </pc:spChg>
        <pc:spChg chg="mod">
          <ac:chgData name="Robert Edwards (student)" userId="ce6dd584-5663-48f1-a6a7-77dd51bc8d95" providerId="ADAL" clId="{80B38C08-DCBD-CA45-981C-574D37DB94DF}" dt="2019-07-30T18:13:05.934" v="1263" actId="1076"/>
          <ac:spMkLst>
            <pc:docMk/>
            <pc:sldMk cId="3339730427" sldId="463"/>
            <ac:spMk id="11" creationId="{3A2C6E99-08C6-1844-90C7-6B9D4C4D79DB}"/>
          </ac:spMkLst>
        </pc:spChg>
        <pc:spChg chg="mod">
          <ac:chgData name="Robert Edwards (student)" userId="ce6dd584-5663-48f1-a6a7-77dd51bc8d95" providerId="ADAL" clId="{80B38C08-DCBD-CA45-981C-574D37DB94DF}" dt="2019-07-30T18:13:10.806" v="1265" actId="1076"/>
          <ac:spMkLst>
            <pc:docMk/>
            <pc:sldMk cId="3339730427" sldId="463"/>
            <ac:spMk id="12" creationId="{C295009E-E88E-9E46-9535-0D20A92770D5}"/>
          </ac:spMkLst>
        </pc:spChg>
        <pc:spChg chg="add mod">
          <ac:chgData name="Robert Edwards (student)" userId="ce6dd584-5663-48f1-a6a7-77dd51bc8d95" providerId="ADAL" clId="{80B38C08-DCBD-CA45-981C-574D37DB94DF}" dt="2019-07-30T18:17:47.346" v="1320" actId="14100"/>
          <ac:spMkLst>
            <pc:docMk/>
            <pc:sldMk cId="3339730427" sldId="463"/>
            <ac:spMk id="20" creationId="{0D8B527C-E062-7B4E-9C61-3D8CEA8BC8BF}"/>
          </ac:spMkLst>
        </pc:spChg>
        <pc:spChg chg="add del mod">
          <ac:chgData name="Robert Edwards (student)" userId="ce6dd584-5663-48f1-a6a7-77dd51bc8d95" providerId="ADAL" clId="{80B38C08-DCBD-CA45-981C-574D37DB94DF}" dt="2019-07-30T18:14:41.392" v="1279" actId="478"/>
          <ac:spMkLst>
            <pc:docMk/>
            <pc:sldMk cId="3339730427" sldId="463"/>
            <ac:spMk id="21" creationId="{F1B97F41-11C7-384E-9923-44DE1579C488}"/>
          </ac:spMkLst>
        </pc:spChg>
        <pc:spChg chg="add mod">
          <ac:chgData name="Robert Edwards (student)" userId="ce6dd584-5663-48f1-a6a7-77dd51bc8d95" providerId="ADAL" clId="{80B38C08-DCBD-CA45-981C-574D37DB94DF}" dt="2019-07-30T18:26:41.051" v="1399" actId="255"/>
          <ac:spMkLst>
            <pc:docMk/>
            <pc:sldMk cId="3339730427" sldId="463"/>
            <ac:spMk id="23" creationId="{2E5A3E04-8BC5-DA43-AD99-4B2AAE1D0F5E}"/>
          </ac:spMkLst>
        </pc:spChg>
        <pc:spChg chg="add mod">
          <ac:chgData name="Robert Edwards (student)" userId="ce6dd584-5663-48f1-a6a7-77dd51bc8d95" providerId="ADAL" clId="{80B38C08-DCBD-CA45-981C-574D37DB94DF}" dt="2019-07-30T18:27:38.935" v="1425" actId="255"/>
          <ac:spMkLst>
            <pc:docMk/>
            <pc:sldMk cId="3339730427" sldId="463"/>
            <ac:spMk id="37" creationId="{E7804DBF-0028-FF48-8264-F7112692024B}"/>
          </ac:spMkLst>
        </pc:spChg>
        <pc:spChg chg="mod">
          <ac:chgData name="Robert Edwards (student)" userId="ce6dd584-5663-48f1-a6a7-77dd51bc8d95" providerId="ADAL" clId="{80B38C08-DCBD-CA45-981C-574D37DB94DF}" dt="2019-07-30T22:58:33.143" v="2482" actId="207"/>
          <ac:spMkLst>
            <pc:docMk/>
            <pc:sldMk cId="3339730427" sldId="463"/>
            <ac:spMk id="40" creationId="{C19BCDDD-1016-CE4B-A745-FC753BB52346}"/>
          </ac:spMkLst>
        </pc:spChg>
        <pc:spChg chg="mod">
          <ac:chgData name="Robert Edwards (student)" userId="ce6dd584-5663-48f1-a6a7-77dd51bc8d95" providerId="ADAL" clId="{80B38C08-DCBD-CA45-981C-574D37DB94DF}" dt="2019-07-30T22:58:43.201" v="2483" actId="207"/>
          <ac:spMkLst>
            <pc:docMk/>
            <pc:sldMk cId="3339730427" sldId="463"/>
            <ac:spMk id="45" creationId="{96DF1337-CD69-AD4D-82CB-5CED42BC029D}"/>
          </ac:spMkLst>
        </pc:spChg>
        <pc:spChg chg="mod">
          <ac:chgData name="Robert Edwards (student)" userId="ce6dd584-5663-48f1-a6a7-77dd51bc8d95" providerId="ADAL" clId="{80B38C08-DCBD-CA45-981C-574D37DB94DF}" dt="2019-07-30T22:58:43.201" v="2483" actId="207"/>
          <ac:spMkLst>
            <pc:docMk/>
            <pc:sldMk cId="3339730427" sldId="463"/>
            <ac:spMk id="46" creationId="{BCDB2923-E269-A948-8E70-8B54E56A3E6D}"/>
          </ac:spMkLst>
        </pc:spChg>
        <pc:spChg chg="mod">
          <ac:chgData name="Robert Edwards (student)" userId="ce6dd584-5663-48f1-a6a7-77dd51bc8d95" providerId="ADAL" clId="{80B38C08-DCBD-CA45-981C-574D37DB94DF}" dt="2019-07-30T22:58:43.201" v="2483" actId="207"/>
          <ac:spMkLst>
            <pc:docMk/>
            <pc:sldMk cId="3339730427" sldId="463"/>
            <ac:spMk id="47" creationId="{F794F0D4-F05D-5D49-BF23-132DB678B50B}"/>
          </ac:spMkLst>
        </pc:spChg>
        <pc:spChg chg="mod">
          <ac:chgData name="Robert Edwards (student)" userId="ce6dd584-5663-48f1-a6a7-77dd51bc8d95" providerId="ADAL" clId="{80B38C08-DCBD-CA45-981C-574D37DB94DF}" dt="2019-07-30T22:58:43.201" v="2483" actId="207"/>
          <ac:spMkLst>
            <pc:docMk/>
            <pc:sldMk cId="3339730427" sldId="463"/>
            <ac:spMk id="48" creationId="{E46B8B14-E56C-DC40-A97B-DB625EB2609C}"/>
          </ac:spMkLst>
        </pc:spChg>
        <pc:spChg chg="add mod">
          <ac:chgData name="Robert Edwards (student)" userId="ce6dd584-5663-48f1-a6a7-77dd51bc8d95" providerId="ADAL" clId="{80B38C08-DCBD-CA45-981C-574D37DB94DF}" dt="2019-07-30T22:58:43.201" v="2483" actId="207"/>
          <ac:spMkLst>
            <pc:docMk/>
            <pc:sldMk cId="3339730427" sldId="463"/>
            <ac:spMk id="50" creationId="{4BDA0737-3D4D-7E4F-B373-E6361BC8564B}"/>
          </ac:spMkLst>
        </pc:spChg>
        <pc:spChg chg="mod">
          <ac:chgData name="Robert Edwards (student)" userId="ce6dd584-5663-48f1-a6a7-77dd51bc8d95" providerId="ADAL" clId="{80B38C08-DCBD-CA45-981C-574D37DB94DF}" dt="2019-07-30T22:59:15.428" v="2489" actId="207"/>
          <ac:spMkLst>
            <pc:docMk/>
            <pc:sldMk cId="3339730427" sldId="463"/>
            <ac:spMk id="55" creationId="{00000000-0000-0000-0000-000000000000}"/>
          </ac:spMkLst>
        </pc:spChg>
        <pc:spChg chg="del">
          <ac:chgData name="Robert Edwards (student)" userId="ce6dd584-5663-48f1-a6a7-77dd51bc8d95" providerId="ADAL" clId="{80B38C08-DCBD-CA45-981C-574D37DB94DF}" dt="2019-07-30T22:56:05.915" v="2468" actId="478"/>
          <ac:spMkLst>
            <pc:docMk/>
            <pc:sldMk cId="3339730427" sldId="463"/>
            <ac:spMk id="56" creationId="{00000000-0000-0000-0000-000000000000}"/>
          </ac:spMkLst>
        </pc:spChg>
        <pc:spChg chg="add mod">
          <ac:chgData name="Robert Edwards (student)" userId="ce6dd584-5663-48f1-a6a7-77dd51bc8d95" providerId="ADAL" clId="{80B38C08-DCBD-CA45-981C-574D37DB94DF}" dt="2019-07-30T22:59:37.396" v="2491" actId="14100"/>
          <ac:spMkLst>
            <pc:docMk/>
            <pc:sldMk cId="3339730427" sldId="463"/>
            <ac:spMk id="57" creationId="{8EEA00B3-65CA-564F-A980-10E0271F2472}"/>
          </ac:spMkLst>
        </pc:spChg>
        <pc:spChg chg="add mod">
          <ac:chgData name="Robert Edwards (student)" userId="ce6dd584-5663-48f1-a6a7-77dd51bc8d95" providerId="ADAL" clId="{80B38C08-DCBD-CA45-981C-574D37DB94DF}" dt="2019-07-30T22:59:29.279" v="2490" actId="14100"/>
          <ac:spMkLst>
            <pc:docMk/>
            <pc:sldMk cId="3339730427" sldId="463"/>
            <ac:spMk id="58" creationId="{4A1DC5E7-F43B-6D41-845E-1F20EB22D149}"/>
          </ac:spMkLst>
        </pc:spChg>
        <pc:grpChg chg="add mod">
          <ac:chgData name="Robert Edwards (student)" userId="ce6dd584-5663-48f1-a6a7-77dd51bc8d95" providerId="ADAL" clId="{80B38C08-DCBD-CA45-981C-574D37DB94DF}" dt="2019-07-30T18:12:25.423" v="1254" actId="164"/>
          <ac:grpSpMkLst>
            <pc:docMk/>
            <pc:sldMk cId="3339730427" sldId="463"/>
            <ac:grpSpMk id="8" creationId="{653F276F-8A8A-914D-ADC1-57CACE9C2C86}"/>
          </ac:grpSpMkLst>
        </pc:grpChg>
        <pc:grpChg chg="add mod">
          <ac:chgData name="Robert Edwards (student)" userId="ce6dd584-5663-48f1-a6a7-77dd51bc8d95" providerId="ADAL" clId="{80B38C08-DCBD-CA45-981C-574D37DB94DF}" dt="2019-07-30T18:16:01.622" v="1290" actId="164"/>
          <ac:grpSpMkLst>
            <pc:docMk/>
            <pc:sldMk cId="3339730427" sldId="463"/>
            <ac:grpSpMk id="19" creationId="{BB07C9C5-4E93-5846-8820-D43D3406075E}"/>
          </ac:grpSpMkLst>
        </pc:grpChg>
        <pc:grpChg chg="add mod">
          <ac:chgData name="Robert Edwards (student)" userId="ce6dd584-5663-48f1-a6a7-77dd51bc8d95" providerId="ADAL" clId="{80B38C08-DCBD-CA45-981C-574D37DB94DF}" dt="2019-07-30T18:19:33.709" v="1357" actId="164"/>
          <ac:grpSpMkLst>
            <pc:docMk/>
            <pc:sldMk cId="3339730427" sldId="463"/>
            <ac:grpSpMk id="22" creationId="{4311E29B-963A-2B44-8A76-0439097E554F}"/>
          </ac:grpSpMkLst>
        </pc:grpChg>
        <pc:grpChg chg="add mod">
          <ac:chgData name="Robert Edwards (student)" userId="ce6dd584-5663-48f1-a6a7-77dd51bc8d95" providerId="ADAL" clId="{80B38C08-DCBD-CA45-981C-574D37DB94DF}" dt="2019-07-30T18:19:02.229" v="1353" actId="164"/>
          <ac:grpSpMkLst>
            <pc:docMk/>
            <pc:sldMk cId="3339730427" sldId="463"/>
            <ac:grpSpMk id="26" creationId="{45642139-8FFC-C249-977C-D76E37256C29}"/>
          </ac:grpSpMkLst>
        </pc:grpChg>
        <pc:grpChg chg="mod">
          <ac:chgData name="Robert Edwards (student)" userId="ce6dd584-5663-48f1-a6a7-77dd51bc8d95" providerId="ADAL" clId="{80B38C08-DCBD-CA45-981C-574D37DB94DF}" dt="2019-07-30T18:18:19.443" v="1330"/>
          <ac:grpSpMkLst>
            <pc:docMk/>
            <pc:sldMk cId="3339730427" sldId="463"/>
            <ac:grpSpMk id="28" creationId="{47F1E34E-79E7-214F-99C4-0E35CB67496A}"/>
          </ac:grpSpMkLst>
        </pc:grpChg>
        <pc:grpChg chg="mod">
          <ac:chgData name="Robert Edwards (student)" userId="ce6dd584-5663-48f1-a6a7-77dd51bc8d95" providerId="ADAL" clId="{80B38C08-DCBD-CA45-981C-574D37DB94DF}" dt="2019-07-30T18:18:19.443" v="1330"/>
          <ac:grpSpMkLst>
            <pc:docMk/>
            <pc:sldMk cId="3339730427" sldId="463"/>
            <ac:grpSpMk id="29" creationId="{DB1DCB95-A7ED-3545-81DB-BA805A0BF098}"/>
          </ac:grpSpMkLst>
        </pc:grpChg>
        <pc:grpChg chg="add mod">
          <ac:chgData name="Robert Edwards (student)" userId="ce6dd584-5663-48f1-a6a7-77dd51bc8d95" providerId="ADAL" clId="{80B38C08-DCBD-CA45-981C-574D37DB94DF}" dt="2019-07-30T18:19:18.774" v="1355" actId="164"/>
          <ac:grpSpMkLst>
            <pc:docMk/>
            <pc:sldMk cId="3339730427" sldId="463"/>
            <ac:grpSpMk id="39" creationId="{308DFE96-CBC9-3C4E-BC30-B3D76E82B20D}"/>
          </ac:grpSpMkLst>
        </pc:grpChg>
        <pc:grpChg chg="mod">
          <ac:chgData name="Robert Edwards (student)" userId="ce6dd584-5663-48f1-a6a7-77dd51bc8d95" providerId="ADAL" clId="{80B38C08-DCBD-CA45-981C-574D37DB94DF}" dt="2019-07-30T18:18:33.403" v="1347"/>
          <ac:grpSpMkLst>
            <pc:docMk/>
            <pc:sldMk cId="3339730427" sldId="463"/>
            <ac:grpSpMk id="41" creationId="{358187F2-BFE2-5445-B050-05A9F695BA92}"/>
          </ac:grpSpMkLst>
        </pc:grpChg>
        <pc:grpChg chg="mod">
          <ac:chgData name="Robert Edwards (student)" userId="ce6dd584-5663-48f1-a6a7-77dd51bc8d95" providerId="ADAL" clId="{80B38C08-DCBD-CA45-981C-574D37DB94DF}" dt="2019-07-30T18:18:33.403" v="1347"/>
          <ac:grpSpMkLst>
            <pc:docMk/>
            <pc:sldMk cId="3339730427" sldId="463"/>
            <ac:grpSpMk id="42" creationId="{FFA2CF08-5851-FC49-884E-F1F4E9C912C9}"/>
          </ac:grpSpMkLst>
        </pc:grpChg>
        <pc:grpChg chg="add mod">
          <ac:chgData name="Robert Edwards (student)" userId="ce6dd584-5663-48f1-a6a7-77dd51bc8d95" providerId="ADAL" clId="{80B38C08-DCBD-CA45-981C-574D37DB94DF}" dt="2019-07-30T18:19:12.070" v="1354" actId="1076"/>
          <ac:grpSpMkLst>
            <pc:docMk/>
            <pc:sldMk cId="3339730427" sldId="463"/>
            <ac:grpSpMk id="52" creationId="{667D16C0-D0F9-3D41-A38D-68C20BE8754D}"/>
          </ac:grpSpMkLst>
        </pc:grpChg>
        <pc:grpChg chg="add mod">
          <ac:chgData name="Robert Edwards (student)" userId="ce6dd584-5663-48f1-a6a7-77dd51bc8d95" providerId="ADAL" clId="{80B38C08-DCBD-CA45-981C-574D37DB94DF}" dt="2019-07-30T18:19:24.605" v="1356" actId="1076"/>
          <ac:grpSpMkLst>
            <pc:docMk/>
            <pc:sldMk cId="3339730427" sldId="463"/>
            <ac:grpSpMk id="53" creationId="{9BE734C5-5692-4845-8687-CF2F9CDB83DF}"/>
          </ac:grpSpMkLst>
        </pc:grpChg>
        <pc:grpChg chg="add mod">
          <ac:chgData name="Robert Edwards (student)" userId="ce6dd584-5663-48f1-a6a7-77dd51bc8d95" providerId="ADAL" clId="{80B38C08-DCBD-CA45-981C-574D37DB94DF}" dt="2019-07-30T18:19:39.221" v="1358" actId="1076"/>
          <ac:grpSpMkLst>
            <pc:docMk/>
            <pc:sldMk cId="3339730427" sldId="463"/>
            <ac:grpSpMk id="54" creationId="{1FF4E371-2282-304E-A476-1FA2BDB18E01}"/>
          </ac:grpSpMkLst>
        </pc:grpChg>
        <pc:picChg chg="mod">
          <ac:chgData name="Robert Edwards (student)" userId="ce6dd584-5663-48f1-a6a7-77dd51bc8d95" providerId="ADAL" clId="{80B38C08-DCBD-CA45-981C-574D37DB94DF}" dt="2019-07-30T18:18:54.105" v="1352" actId="1076"/>
          <ac:picMkLst>
            <pc:docMk/>
            <pc:sldMk cId="3339730427" sldId="463"/>
            <ac:picMk id="7" creationId="{00000000-0000-0000-0000-000000000000}"/>
          </ac:picMkLst>
        </pc:picChg>
        <pc:cxnChg chg="mod">
          <ac:chgData name="Robert Edwards (student)" userId="ce6dd584-5663-48f1-a6a7-77dd51bc8d95" providerId="ADAL" clId="{80B38C08-DCBD-CA45-981C-574D37DB94DF}" dt="2019-07-30T18:12:52.223" v="1259" actId="1076"/>
          <ac:cxnSpMkLst>
            <pc:docMk/>
            <pc:sldMk cId="3339730427" sldId="463"/>
            <ac:cxnSpMk id="13" creationId="{9EF59555-9619-9B45-9F5A-A0F7EAA9DC29}"/>
          </ac:cxnSpMkLst>
        </pc:cxnChg>
        <pc:cxnChg chg="del mod">
          <ac:chgData name="Robert Edwards (student)" userId="ce6dd584-5663-48f1-a6a7-77dd51bc8d95" providerId="ADAL" clId="{80B38C08-DCBD-CA45-981C-574D37DB94DF}" dt="2019-07-30T18:11:36.940" v="1245" actId="478"/>
          <ac:cxnSpMkLst>
            <pc:docMk/>
            <pc:sldMk cId="3339730427" sldId="463"/>
            <ac:cxnSpMk id="14" creationId="{FF7F2553-3565-FB48-8C9B-5F85DDB61D5C}"/>
          </ac:cxnSpMkLst>
        </pc:cxnChg>
        <pc:cxnChg chg="del">
          <ac:chgData name="Robert Edwards (student)" userId="ce6dd584-5663-48f1-a6a7-77dd51bc8d95" providerId="ADAL" clId="{80B38C08-DCBD-CA45-981C-574D37DB94DF}" dt="2019-07-30T18:11:56.299" v="1251" actId="478"/>
          <ac:cxnSpMkLst>
            <pc:docMk/>
            <pc:sldMk cId="3339730427" sldId="463"/>
            <ac:cxnSpMk id="15" creationId="{EA78350F-A28A-184A-9620-8B0DE11A297C}"/>
          </ac:cxnSpMkLst>
        </pc:cxnChg>
        <pc:cxnChg chg="add mod">
          <ac:chgData name="Robert Edwards (student)" userId="ce6dd584-5663-48f1-a6a7-77dd51bc8d95" providerId="ADAL" clId="{80B38C08-DCBD-CA45-981C-574D37DB94DF}" dt="2019-07-30T18:13:04.038" v="1262" actId="1076"/>
          <ac:cxnSpMkLst>
            <pc:docMk/>
            <pc:sldMk cId="3339730427" sldId="463"/>
            <ac:cxnSpMk id="17" creationId="{37100052-37BF-0642-83D5-4392032D4D5E}"/>
          </ac:cxnSpMkLst>
        </pc:cxnChg>
        <pc:cxnChg chg="add mod">
          <ac:chgData name="Robert Edwards (student)" userId="ce6dd584-5663-48f1-a6a7-77dd51bc8d95" providerId="ADAL" clId="{80B38C08-DCBD-CA45-981C-574D37DB94DF}" dt="2019-07-30T18:13:08.342" v="1264" actId="1076"/>
          <ac:cxnSpMkLst>
            <pc:docMk/>
            <pc:sldMk cId="3339730427" sldId="463"/>
            <ac:cxnSpMk id="18" creationId="{09F4EAE0-4CAE-1B49-804C-3D2EE123CCE3}"/>
          </ac:cxnSpMkLst>
        </pc:cxnChg>
        <pc:cxnChg chg="add mod">
          <ac:chgData name="Robert Edwards (student)" userId="ce6dd584-5663-48f1-a6a7-77dd51bc8d95" providerId="ADAL" clId="{80B38C08-DCBD-CA45-981C-574D37DB94DF}" dt="2019-07-30T18:19:33.709" v="1357" actId="164"/>
          <ac:cxnSpMkLst>
            <pc:docMk/>
            <pc:sldMk cId="3339730427" sldId="463"/>
            <ac:cxnSpMk id="24" creationId="{FF0AD54F-DA3A-4647-BB74-E4134F0AD8E1}"/>
          </ac:cxnSpMkLst>
        </pc:cxnChg>
        <pc:cxnChg chg="add mod">
          <ac:chgData name="Robert Edwards (student)" userId="ce6dd584-5663-48f1-a6a7-77dd51bc8d95" providerId="ADAL" clId="{80B38C08-DCBD-CA45-981C-574D37DB94DF}" dt="2019-07-30T18:19:02.229" v="1353" actId="164"/>
          <ac:cxnSpMkLst>
            <pc:docMk/>
            <pc:sldMk cId="3339730427" sldId="463"/>
            <ac:cxnSpMk id="38" creationId="{E4543CF7-52B2-FA49-868E-7367027AF4DE}"/>
          </ac:cxnSpMkLst>
        </pc:cxnChg>
        <pc:cxnChg chg="add mod">
          <ac:chgData name="Robert Edwards (student)" userId="ce6dd584-5663-48f1-a6a7-77dd51bc8d95" providerId="ADAL" clId="{80B38C08-DCBD-CA45-981C-574D37DB94DF}" dt="2019-07-30T18:19:18.774" v="1355" actId="164"/>
          <ac:cxnSpMkLst>
            <pc:docMk/>
            <pc:sldMk cId="3339730427" sldId="463"/>
            <ac:cxnSpMk id="51" creationId="{4F6BCE32-4F75-D947-975C-C252565661F7}"/>
          </ac:cxnSpMkLst>
        </pc:cxnChg>
      </pc:sldChg>
      <pc:sldChg chg="addSp delSp modSp add modAnim modNotesTx">
        <pc:chgData name="Robert Edwards (student)" userId="ce6dd584-5663-48f1-a6a7-77dd51bc8d95" providerId="ADAL" clId="{80B38C08-DCBD-CA45-981C-574D37DB94DF}" dt="2019-07-31T00:56:55.440" v="2677" actId="1076"/>
        <pc:sldMkLst>
          <pc:docMk/>
          <pc:sldMk cId="3905646692" sldId="464"/>
        </pc:sldMkLst>
        <pc:spChg chg="del mod">
          <ac:chgData name="Robert Edwards (student)" userId="ce6dd584-5663-48f1-a6a7-77dd51bc8d95" providerId="ADAL" clId="{80B38C08-DCBD-CA45-981C-574D37DB94DF}" dt="2019-07-30T18:33:07.538" v="1551"/>
          <ac:spMkLst>
            <pc:docMk/>
            <pc:sldMk cId="3905646692" sldId="464"/>
            <ac:spMk id="2" creationId="{00000000-0000-0000-0000-000000000000}"/>
          </ac:spMkLst>
        </pc:spChg>
        <pc:spChg chg="mod">
          <ac:chgData name="Robert Edwards (student)" userId="ce6dd584-5663-48f1-a6a7-77dd51bc8d95" providerId="ADAL" clId="{80B38C08-DCBD-CA45-981C-574D37DB94DF}" dt="2019-07-30T19:44:13.790" v="1839" actId="20577"/>
          <ac:spMkLst>
            <pc:docMk/>
            <pc:sldMk cId="3905646692" sldId="464"/>
            <ac:spMk id="5" creationId="{00000000-0000-0000-0000-000000000000}"/>
          </ac:spMkLst>
        </pc:spChg>
        <pc:spChg chg="add mod">
          <ac:chgData name="Robert Edwards (student)" userId="ce6dd584-5663-48f1-a6a7-77dd51bc8d95" providerId="ADAL" clId="{80B38C08-DCBD-CA45-981C-574D37DB94DF}" dt="2019-07-30T19:44:35.808" v="1875" actId="20577"/>
          <ac:spMkLst>
            <pc:docMk/>
            <pc:sldMk cId="3905646692" sldId="464"/>
            <ac:spMk id="9" creationId="{1550EBD7-6FE1-EF40-821A-3AD0B16F8670}"/>
          </ac:spMkLst>
        </pc:spChg>
        <pc:picChg chg="add mod">
          <ac:chgData name="Robert Edwards (student)" userId="ce6dd584-5663-48f1-a6a7-77dd51bc8d95" providerId="ADAL" clId="{80B38C08-DCBD-CA45-981C-574D37DB94DF}" dt="2019-07-31T00:56:55.440" v="2677" actId="1076"/>
          <ac:picMkLst>
            <pc:docMk/>
            <pc:sldMk cId="3905646692" sldId="464"/>
            <ac:picMk id="4" creationId="{2180F1FC-67E3-3F46-871F-6F2099D02496}"/>
          </ac:picMkLst>
        </pc:picChg>
        <pc:picChg chg="add mod">
          <ac:chgData name="Robert Edwards (student)" userId="ce6dd584-5663-48f1-a6a7-77dd51bc8d95" providerId="ADAL" clId="{80B38C08-DCBD-CA45-981C-574D37DB94DF}" dt="2019-07-31T00:56:53.624" v="2676" actId="1076"/>
          <ac:picMkLst>
            <pc:docMk/>
            <pc:sldMk cId="3905646692" sldId="464"/>
            <ac:picMk id="7" creationId="{0CCC1EE8-42BD-104A-8046-946423052B51}"/>
          </ac:picMkLst>
        </pc:picChg>
        <pc:picChg chg="add mod">
          <ac:chgData name="Robert Edwards (student)" userId="ce6dd584-5663-48f1-a6a7-77dd51bc8d95" providerId="ADAL" clId="{80B38C08-DCBD-CA45-981C-574D37DB94DF}" dt="2019-07-31T00:56:49.848" v="2674" actId="1076"/>
          <ac:picMkLst>
            <pc:docMk/>
            <pc:sldMk cId="3905646692" sldId="464"/>
            <ac:picMk id="10" creationId="{458A2FD3-5532-6343-A0A4-391140618AEC}"/>
          </ac:picMkLst>
        </pc:picChg>
      </pc:sldChg>
      <pc:sldChg chg="addSp modSp modAnim modNotesTx">
        <pc:chgData name="Robert Edwards (student)" userId="ce6dd584-5663-48f1-a6a7-77dd51bc8d95" providerId="ADAL" clId="{80B38C08-DCBD-CA45-981C-574D37DB94DF}" dt="2019-07-31T00:47:07.485" v="2634"/>
        <pc:sldMkLst>
          <pc:docMk/>
          <pc:sldMk cId="3043858324" sldId="468"/>
        </pc:sldMkLst>
        <pc:spChg chg="mod">
          <ac:chgData name="Robert Edwards (student)" userId="ce6dd584-5663-48f1-a6a7-77dd51bc8d95" providerId="ADAL" clId="{80B38C08-DCBD-CA45-981C-574D37DB94DF}" dt="2019-07-31T00:24:09.025" v="2624" actId="20577"/>
          <ac:spMkLst>
            <pc:docMk/>
            <pc:sldMk cId="3043858324" sldId="468"/>
            <ac:spMk id="12" creationId="{1550EBD7-6FE1-EF40-821A-3AD0B16F8670}"/>
          </ac:spMkLst>
        </pc:spChg>
        <pc:picChg chg="add mod">
          <ac:chgData name="Robert Edwards (student)" userId="ce6dd584-5663-48f1-a6a7-77dd51bc8d95" providerId="ADAL" clId="{80B38C08-DCBD-CA45-981C-574D37DB94DF}" dt="2019-07-31T00:21:04.646" v="2513" actId="1076"/>
          <ac:picMkLst>
            <pc:docMk/>
            <pc:sldMk cId="3043858324" sldId="468"/>
            <ac:picMk id="3" creationId="{281E31D0-1D2A-F946-86C5-AA96997812F5}"/>
          </ac:picMkLst>
        </pc:picChg>
      </pc:sldChg>
      <pc:sldChg chg="modAnim">
        <pc:chgData name="Robert Edwards (student)" userId="ce6dd584-5663-48f1-a6a7-77dd51bc8d95" providerId="ADAL" clId="{80B38C08-DCBD-CA45-981C-574D37DB94DF}" dt="2019-07-31T00:46:56.849" v="2633"/>
        <pc:sldMkLst>
          <pc:docMk/>
          <pc:sldMk cId="1900583911" sldId="469"/>
        </pc:sldMkLst>
      </pc:sldChg>
      <pc:sldChg chg="addSp delSp modSp add">
        <pc:chgData name="Robert Edwards (student)" userId="ce6dd584-5663-48f1-a6a7-77dd51bc8d95" providerId="ADAL" clId="{80B38C08-DCBD-CA45-981C-574D37DB94DF}" dt="2019-07-30T22:59:51.351" v="2492" actId="14100"/>
        <pc:sldMkLst>
          <pc:docMk/>
          <pc:sldMk cId="1731070279" sldId="470"/>
        </pc:sldMkLst>
        <pc:spChg chg="add mod">
          <ac:chgData name="Robert Edwards (student)" userId="ce6dd584-5663-48f1-a6a7-77dd51bc8d95" providerId="ADAL" clId="{80B38C08-DCBD-CA45-981C-574D37DB94DF}" dt="2019-07-30T22:59:51.351" v="2492" actId="14100"/>
          <ac:spMkLst>
            <pc:docMk/>
            <pc:sldMk cId="1731070279" sldId="470"/>
            <ac:spMk id="2" creationId="{D8721E86-0493-914D-B574-A535A4ABA119}"/>
          </ac:spMkLst>
        </pc:spChg>
        <pc:spChg chg="del">
          <ac:chgData name="Robert Edwards (student)" userId="ce6dd584-5663-48f1-a6a7-77dd51bc8d95" providerId="ADAL" clId="{80B38C08-DCBD-CA45-981C-574D37DB94DF}" dt="2019-07-30T22:54:32.899" v="2454" actId="478"/>
          <ac:spMkLst>
            <pc:docMk/>
            <pc:sldMk cId="1731070279" sldId="470"/>
            <ac:spMk id="55" creationId="{00000000-0000-0000-0000-000000000000}"/>
          </ac:spMkLst>
        </pc:spChg>
        <pc:spChg chg="del">
          <ac:chgData name="Robert Edwards (student)" userId="ce6dd584-5663-48f1-a6a7-77dd51bc8d95" providerId="ADAL" clId="{80B38C08-DCBD-CA45-981C-574D37DB94DF}" dt="2019-07-30T22:54:40.043" v="2456" actId="478"/>
          <ac:spMkLst>
            <pc:docMk/>
            <pc:sldMk cId="1731070279" sldId="470"/>
            <ac:spMk id="56" creationId="{00000000-0000-0000-0000-000000000000}"/>
          </ac:spMkLst>
        </pc:spChg>
        <pc:spChg chg="add del mod">
          <ac:chgData name="Robert Edwards (student)" userId="ce6dd584-5663-48f1-a6a7-77dd51bc8d95" providerId="ADAL" clId="{80B38C08-DCBD-CA45-981C-574D37DB94DF}" dt="2019-07-30T22:55:08.858" v="2460" actId="478"/>
          <ac:spMkLst>
            <pc:docMk/>
            <pc:sldMk cId="1731070279" sldId="470"/>
            <ac:spMk id="57" creationId="{F90C546B-5B67-1948-AA43-D897D66DF88F}"/>
          </ac:spMkLst>
        </pc:spChg>
        <pc:grpChg chg="del">
          <ac:chgData name="Robert Edwards (student)" userId="ce6dd584-5663-48f1-a6a7-77dd51bc8d95" providerId="ADAL" clId="{80B38C08-DCBD-CA45-981C-574D37DB94DF}" dt="2019-07-30T22:54:30.229" v="2453" actId="478"/>
          <ac:grpSpMkLst>
            <pc:docMk/>
            <pc:sldMk cId="1731070279" sldId="470"/>
            <ac:grpSpMk id="52" creationId="{667D16C0-D0F9-3D41-A38D-68C20BE8754D}"/>
          </ac:grpSpMkLst>
        </pc:grpChg>
        <pc:grpChg chg="del">
          <ac:chgData name="Robert Edwards (student)" userId="ce6dd584-5663-48f1-a6a7-77dd51bc8d95" providerId="ADAL" clId="{80B38C08-DCBD-CA45-981C-574D37DB94DF}" dt="2019-07-30T22:54:34.746" v="2455" actId="478"/>
          <ac:grpSpMkLst>
            <pc:docMk/>
            <pc:sldMk cId="1731070279" sldId="470"/>
            <ac:grpSpMk id="53" creationId="{9BE734C5-5692-4845-8687-CF2F9CDB83DF}"/>
          </ac:grpSpMkLst>
        </pc:grpChg>
        <pc:picChg chg="mod">
          <ac:chgData name="Robert Edwards (student)" userId="ce6dd584-5663-48f1-a6a7-77dd51bc8d95" providerId="ADAL" clId="{80B38C08-DCBD-CA45-981C-574D37DB94DF}" dt="2019-07-30T22:55:14.311" v="2462" actId="1076"/>
          <ac:picMkLst>
            <pc:docMk/>
            <pc:sldMk cId="1731070279" sldId="470"/>
            <ac:picMk id="7" creationId="{00000000-0000-0000-0000-000000000000}"/>
          </ac:picMkLst>
        </pc:picChg>
      </pc:sldChg>
      <pc:sldChg chg="addSp delSp modSp add">
        <pc:chgData name="Robert Edwards (student)" userId="ce6dd584-5663-48f1-a6a7-77dd51bc8d95" providerId="ADAL" clId="{80B38C08-DCBD-CA45-981C-574D37DB94DF}" dt="2019-07-31T00:55:11.621" v="2669"/>
        <pc:sldMkLst>
          <pc:docMk/>
          <pc:sldMk cId="2062592472" sldId="471"/>
        </pc:sldMkLst>
        <pc:spChg chg="mod">
          <ac:chgData name="Robert Edwards (student)" userId="ce6dd584-5663-48f1-a6a7-77dd51bc8d95" providerId="ADAL" clId="{80B38C08-DCBD-CA45-981C-574D37DB94DF}" dt="2019-07-31T00:55:05.899" v="2668" actId="20577"/>
          <ac:spMkLst>
            <pc:docMk/>
            <pc:sldMk cId="2062592472" sldId="471"/>
            <ac:spMk id="5" creationId="{00000000-0000-0000-0000-000000000000}"/>
          </ac:spMkLst>
        </pc:spChg>
        <pc:picChg chg="add mod">
          <ac:chgData name="Robert Edwards (student)" userId="ce6dd584-5663-48f1-a6a7-77dd51bc8d95" providerId="ADAL" clId="{80B38C08-DCBD-CA45-981C-574D37DB94DF}" dt="2019-07-31T00:55:11.621" v="2669"/>
          <ac:picMkLst>
            <pc:docMk/>
            <pc:sldMk cId="2062592472" sldId="471"/>
            <ac:picMk id="3" creationId="{8202EB9B-A0DA-E246-87E9-5FC21428036F}"/>
          </ac:picMkLst>
        </pc:picChg>
        <pc:picChg chg="del">
          <ac:chgData name="Robert Edwards (student)" userId="ce6dd584-5663-48f1-a6a7-77dd51bc8d95" providerId="ADAL" clId="{80B38C08-DCBD-CA45-981C-574D37DB94DF}" dt="2019-07-31T00:54:02.242" v="2658" actId="478"/>
          <ac:picMkLst>
            <pc:docMk/>
            <pc:sldMk cId="2062592472" sldId="471"/>
            <ac:picMk id="4" creationId="{ECFDE57D-7A80-4848-A8CA-782BC354830C}"/>
          </ac:picMkLst>
        </pc:picChg>
      </pc:sldChg>
    </pc:docChg>
  </pc:docChgLst>
</pc:chgInfo>
</file>

<file path=ppt/media/image1.jp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7433B5-D728-E146-B948-C37A5EC05FB8}" type="datetimeFigureOut">
              <a:rPr lang="en-US" smtClean="0"/>
              <a:t>7/30/19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A02F00-C535-204F-B4B5-528FB2DC4F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5619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hs.uk/conditions/acute-respiratory-distress-syndrome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nhs.uk/conditions/shortness-of-breath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Acute_respiratory_distress_syndrome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www.semanticscholar.org/paper/Fifty-Years-of-Research-in-ARDS.-Is-Extracorporeal-Leprince-Pesenti/ca0ada0ed074e8c7c09fe0fdfe2f084be0758563" TargetMode="External"/><Relationship Id="rId5" Type="http://schemas.openxmlformats.org/officeDocument/2006/relationships/hyperlink" Target="https://en.wikipedia.org/wiki/Extracorporeal_membrane_oxygenation#cite_note-pmid9310799-7" TargetMode="External"/><Relationship Id="rId4" Type="http://schemas.openxmlformats.org/officeDocument/2006/relationships/hyperlink" Target="https://en.wikipedia.org/wiki/Extracorporeal_membrane_oxygenation#cite_note-pmid9315812-6" TargetMode="Externa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Today I will be talking about survival prediction on patients with ARDS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383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Split slide into Standard and Advanced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7661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Imbalanced Data</a:t>
            </a:r>
          </a:p>
          <a:p>
            <a:r>
              <a:rPr lang="en-US" b="1" dirty="0"/>
              <a:t>Haven’t finished model selection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2215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Imbalanced Data</a:t>
            </a:r>
            <a:endParaRPr lang="en-US" b="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dirty="0"/>
              <a:t>Response variable </a:t>
            </a:r>
            <a:r>
              <a:rPr lang="en-US" b="0" dirty="0" err="1"/>
              <a:t>ECMO_Survival</a:t>
            </a:r>
            <a:endParaRPr lang="en-US" b="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dirty="0"/>
              <a:t>Gender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dirty="0"/>
              <a:t>Disease Indication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1025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96193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Many outliers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Highly skewed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9735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Many outliers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Highly skewed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5180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9821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GB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GB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2901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>
                <a:hlinkClick r:id="rId3"/>
              </a:rPr>
              <a:t>https://www.nhs.uk/conditions/acute-respiratory-distress-syndrome/</a:t>
            </a:r>
            <a:endParaRPr lang="en-GB" dirty="0"/>
          </a:p>
          <a:p>
            <a:endParaRPr lang="en-GB" dirty="0"/>
          </a:p>
          <a:p>
            <a:endParaRPr lang="en-GB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Acute respiratory distress syndrome (ARDS) is a life-threatening condition where the lungs can't provide the body's vital organs with enough oxygen.</a:t>
            </a:r>
            <a:endParaRPr lang="en-GB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It's usually a complication of a serious existing health condition. Most people have therefore already been admitted to hospital by the time they develop ARDS.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GB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Symptoms of ARDS can include: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severe 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shortness of breath</a:t>
            </a:r>
            <a:endParaRPr lang="en-GB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rapid, shallow breathing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tiredness, drowsiness or confusion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feeling faint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0329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1. Current treatment for ARDS is Mechanical Ventilation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2.  A method of providing extended cardiac and respiratory support in patients with insufficient gas exchange or perfusion to sustain life</a:t>
            </a:r>
          </a:p>
          <a:p>
            <a:endParaRPr lang="en-GB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Early studies had shown survival benefit with use of ECMO for people in acute respiratory failure especially in the setting of 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Acute respiratory distress syndrome"/>
              </a:rPr>
              <a:t>acute respiratory distress syndrome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en-GB" sz="1200" b="0" i="0" u="none" strike="noStrike" kern="1200" baseline="300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[6]</a:t>
            </a:r>
            <a:r>
              <a:rPr lang="en-GB" sz="1200" b="0" i="0" u="none" strike="noStrike" kern="1200" baseline="300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[7]</a:t>
            </a:r>
            <a:endParaRPr lang="en-GB" sz="1200" b="0" i="0" u="none" strike="noStrike" kern="1200" baseline="300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Peek, GJ; Moore, HM; Moore, N; </a:t>
            </a:r>
            <a:r>
              <a:rPr lang="en-GB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Sosnowski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AW; </a:t>
            </a:r>
            <a:r>
              <a:rPr lang="en-GB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Firmin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RK (1997). "Extracorporeal membrane oxygenation for adult respiratory failure". </a:t>
            </a:r>
            <a:r>
              <a:rPr lang="en-GB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Chest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 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Lewandowski, K.; </a:t>
            </a:r>
            <a:r>
              <a:rPr lang="en-GB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Rossaint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R.; </a:t>
            </a:r>
            <a:r>
              <a:rPr lang="en-GB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Pappert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D.; </a:t>
            </a:r>
            <a:r>
              <a:rPr lang="en-GB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Gerlach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H.; </a:t>
            </a:r>
            <a:r>
              <a:rPr lang="en-GB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Slama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K.-J.; </a:t>
            </a:r>
            <a:r>
              <a:rPr lang="en-GB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Weidemann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H.; Frey, D. J. M.; Hoffmann, O.; </a:t>
            </a:r>
            <a:r>
              <a:rPr lang="en-GB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Keske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U. (1997). "High survival rate in 122 ARDS patients managed according to a clinical algorithm including extracorporeal membrane oxygenation". </a:t>
            </a:r>
            <a:r>
              <a:rPr lang="en-GB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Intensive Care Medicine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hlinkClick r:id="rId6"/>
              </a:rPr>
              <a:t>https://www.semanticscholar.org/paper/Fifty-Years-of-Research-in-ARDS.-Is-Extracorporeal-Leprince-Pesenti/ca0ada0ed074e8c7c09fe0fdfe2f084be0758563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6261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**Should this have a title slide?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1456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Imbalanced Data</a:t>
            </a:r>
            <a:endParaRPr lang="en-US" b="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dirty="0"/>
              <a:t>Response variable </a:t>
            </a:r>
            <a:r>
              <a:rPr lang="en-US" b="0" dirty="0" err="1"/>
              <a:t>ECMO_Survival</a:t>
            </a:r>
            <a:endParaRPr lang="en-US" b="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dirty="0"/>
              <a:t>Gender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dirty="0"/>
              <a:t>Disease Indication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666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No clear linear separations in </a:t>
            </a:r>
            <a:r>
              <a:rPr lang="en-US" b="1" dirty="0" err="1"/>
              <a:t>ECMO_Survival</a:t>
            </a:r>
            <a:endParaRPr lang="en-US" b="1" dirty="0"/>
          </a:p>
          <a:p>
            <a:endParaRPr lang="en-US" dirty="0"/>
          </a:p>
          <a:p>
            <a:r>
              <a:rPr lang="en-US" b="1" dirty="0"/>
              <a:t>Variables showing some group distinction: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PreECMO_Lactate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PreECMO_pH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3415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ROC “Receiver Operating Curve” – False Positive Rate vs. True Positive Rate</a:t>
            </a:r>
          </a:p>
          <a:p>
            <a:r>
              <a:rPr lang="en-US" b="1" dirty="0"/>
              <a:t>AUC – Area Under Curve</a:t>
            </a:r>
          </a:p>
          <a:p>
            <a:r>
              <a:rPr lang="en-US" b="1" dirty="0"/>
              <a:t>F1 Score – Harmonic mean between precision and recall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8695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Split slide into Standard and Advanced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0534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 bwMode="auto">
          <a:xfrm>
            <a:off x="564874" y="1203599"/>
            <a:ext cx="3719094" cy="3715612"/>
          </a:xfrm>
          <a:prstGeom prst="rect">
            <a:avLst/>
          </a:prstGeom>
          <a:solidFill>
            <a:schemeClr val="bg1">
              <a:alpha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539551" y="1203599"/>
            <a:ext cx="3744417" cy="50405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sz="2400" dirty="0"/>
              <a:t>Title: Font size 24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 hasCustomPrompt="1"/>
          </p:nvPr>
        </p:nvSpPr>
        <p:spPr>
          <a:xfrm>
            <a:off x="539551" y="1851671"/>
            <a:ext cx="3744417" cy="3096343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sz="1400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663491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 bwMode="auto">
          <a:xfrm>
            <a:off x="564874" y="1203599"/>
            <a:ext cx="3719094" cy="3715612"/>
          </a:xfrm>
          <a:prstGeom prst="rect">
            <a:avLst/>
          </a:prstGeom>
          <a:solidFill>
            <a:schemeClr val="bg1">
              <a:alpha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539551" y="1203599"/>
            <a:ext cx="3744417" cy="50405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sz="2400" dirty="0"/>
              <a:t>Title: Font size 24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 hasCustomPrompt="1"/>
          </p:nvPr>
        </p:nvSpPr>
        <p:spPr>
          <a:xfrm>
            <a:off x="539551" y="1851671"/>
            <a:ext cx="3744417" cy="3096343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sz="1400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17478152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564874" y="1203599"/>
            <a:ext cx="3719094" cy="3715612"/>
          </a:xfrm>
          <a:prstGeom prst="rect">
            <a:avLst/>
          </a:prstGeom>
          <a:solidFill>
            <a:schemeClr val="bg1">
              <a:alpha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" name="Rectangle 3"/>
          <p:cNvSpPr/>
          <p:nvPr userDrawn="1"/>
        </p:nvSpPr>
        <p:spPr bwMode="auto">
          <a:xfrm>
            <a:off x="564874" y="1203599"/>
            <a:ext cx="3719094" cy="3715612"/>
          </a:xfrm>
          <a:prstGeom prst="rect">
            <a:avLst/>
          </a:prstGeom>
          <a:solidFill>
            <a:schemeClr val="bg1">
              <a:alpha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</p:sldLayoutIdLst>
  <p:hf sldNum="0" hd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 spc="-10">
          <a:solidFill>
            <a:srgbClr val="483F6A"/>
          </a:solidFill>
          <a:latin typeface="Times New Roman"/>
          <a:ea typeface="ヒラギノ角ゴ Pro W3" charset="0"/>
          <a:cs typeface="Times New Roman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483F6A"/>
          </a:solidFill>
          <a:latin typeface="Times New Roman" charset="0"/>
          <a:ea typeface="ヒラギノ角ゴ Pro W3" charset="0"/>
          <a:cs typeface="Times New Roman" pitchFamily="18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483F6A"/>
          </a:solidFill>
          <a:latin typeface="Times New Roman" charset="0"/>
          <a:ea typeface="ヒラギノ角ゴ Pro W3" charset="0"/>
          <a:cs typeface="Times New Roman" pitchFamily="18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483F6A"/>
          </a:solidFill>
          <a:latin typeface="Times New Roman" charset="0"/>
          <a:ea typeface="ヒラギノ角ゴ Pro W3" charset="0"/>
          <a:cs typeface="Times New Roman" pitchFamily="18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483F6A"/>
          </a:solidFill>
          <a:latin typeface="Times New Roman" charset="0"/>
          <a:ea typeface="ヒラギノ角ゴ Pro W3" charset="0"/>
          <a:cs typeface="Times New Roman" pitchFamily="18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00213B"/>
          </a:solidFill>
          <a:latin typeface="Arial" charset="0"/>
          <a:ea typeface="ＭＳ Ｐゴシック" charset="-128"/>
          <a:cs typeface="ＭＳ Ｐゴシック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00213B"/>
          </a:solidFill>
          <a:latin typeface="Arial" charset="0"/>
          <a:ea typeface="ＭＳ Ｐゴシック" charset="-128"/>
          <a:cs typeface="ＭＳ Ｐゴシック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00213B"/>
          </a:solidFill>
          <a:latin typeface="Arial" charset="0"/>
          <a:ea typeface="ＭＳ Ｐゴシック" charset="-128"/>
          <a:cs typeface="ＭＳ Ｐゴシック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00213B"/>
          </a:solidFill>
          <a:latin typeface="Arial" charset="0"/>
          <a:ea typeface="ＭＳ Ｐゴシック" charset="-128"/>
          <a:cs typeface="ＭＳ Ｐゴシック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defRPr sz="1600">
          <a:solidFill>
            <a:srgbClr val="4F5961"/>
          </a:solidFill>
          <a:latin typeface="+mn-lt"/>
          <a:ea typeface="ヒラギノ角ゴ Pro W3" charset="0"/>
          <a:cs typeface="ヒラギノ角ゴ Pro W3" charset="0"/>
        </a:defRPr>
      </a:lvl1pPr>
      <a:lvl2pPr marL="457200" algn="l" rtl="0" eaLnBrk="1" fontAlgn="base" hangingPunct="1">
        <a:spcBef>
          <a:spcPct val="20000"/>
        </a:spcBef>
        <a:spcAft>
          <a:spcPct val="0"/>
        </a:spcAft>
        <a:defRPr sz="1200">
          <a:solidFill>
            <a:srgbClr val="00213B"/>
          </a:solidFill>
          <a:latin typeface="+mn-lt"/>
          <a:ea typeface="ヒラギノ角ゴ Pro W3" charset="0"/>
          <a:cs typeface="ＭＳ Ｐゴシック" charset="0"/>
        </a:defRPr>
      </a:lvl2pPr>
      <a:lvl3pPr marL="914400" algn="l" rtl="0" eaLnBrk="1" fontAlgn="base" hangingPunct="1">
        <a:spcBef>
          <a:spcPct val="20000"/>
        </a:spcBef>
        <a:spcAft>
          <a:spcPct val="0"/>
        </a:spcAft>
        <a:defRPr sz="1200" b="1">
          <a:solidFill>
            <a:srgbClr val="00213B"/>
          </a:solidFill>
          <a:latin typeface="+mn-lt"/>
          <a:ea typeface="ＭＳ Ｐゴシック" charset="0"/>
          <a:cs typeface="ＭＳ Ｐゴシック" charset="0"/>
        </a:defRPr>
      </a:lvl3pPr>
      <a:lvl4pPr marL="1371600" algn="l" rtl="0" eaLnBrk="1" fontAlgn="base" hangingPunct="1">
        <a:spcBef>
          <a:spcPct val="20000"/>
        </a:spcBef>
        <a:spcAft>
          <a:spcPct val="0"/>
        </a:spcAft>
        <a:defRPr sz="1200">
          <a:solidFill>
            <a:srgbClr val="00213B"/>
          </a:solidFill>
          <a:latin typeface="+mn-lt"/>
          <a:ea typeface="ＭＳ Ｐゴシック" charset="0"/>
          <a:cs typeface="ＭＳ Ｐゴシック" charset="0"/>
        </a:defRPr>
      </a:lvl4pPr>
      <a:lvl5pPr marL="1828800" algn="l" rtl="0" eaLnBrk="1" fontAlgn="base" hangingPunct="1">
        <a:spcBef>
          <a:spcPct val="20000"/>
        </a:spcBef>
        <a:spcAft>
          <a:spcPct val="0"/>
        </a:spcAft>
        <a:defRPr sz="1200">
          <a:solidFill>
            <a:srgbClr val="00213B"/>
          </a:solidFill>
          <a:latin typeface="+mn-lt"/>
          <a:ea typeface="ＭＳ Ｐゴシック" charset="0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rgbClr val="00213B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rgbClr val="00213B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rgbClr val="00213B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rgbClr val="00213B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cbi.nlm.nih.gov/pubmed/31040171/" TargetMode="External"/><Relationship Id="rId2" Type="http://schemas.openxmlformats.org/officeDocument/2006/relationships/hyperlink" Target="https://www.ncbi.nlm.nih.gov/pubmed/29466596/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ncbi.nlm.nih.gov/pubmed/29466596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hyperlink" Target="https://www.ncbi.nlm.nih.gov/pubmed/31040171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he tower of the main building with the city in the background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35255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B5A592FA-C535-124E-A8E7-844425B8DB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546" y="1250950"/>
            <a:ext cx="6408710" cy="1248792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Survival Prediction of Extracorporeal Membrane Oxygenation Treatment on Patients with Acute Respiratory Distress Syndrome 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650459D-5F1E-5640-87B5-00F2D9510815}"/>
              </a:ext>
            </a:extLst>
          </p:cNvPr>
          <p:cNvSpPr txBox="1">
            <a:spLocks/>
          </p:cNvSpPr>
          <p:nvPr/>
        </p:nvSpPr>
        <p:spPr bwMode="auto">
          <a:xfrm>
            <a:off x="467546" y="3003798"/>
            <a:ext cx="5400675" cy="1008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1600">
                <a:solidFill>
                  <a:srgbClr val="4F5961"/>
                </a:solidFill>
                <a:latin typeface="+mn-lt"/>
                <a:ea typeface="ヒラギノ角ゴ Pro W3" charset="0"/>
                <a:cs typeface="ヒラギノ角ゴ Pro W3" charset="0"/>
              </a:defRPr>
            </a:lvl1pPr>
            <a:lvl2pPr marL="457200" algn="l" rtl="0" eaLnBrk="1" fontAlgn="base" hangingPunct="1">
              <a:spcBef>
                <a:spcPct val="20000"/>
              </a:spcBef>
              <a:spcAft>
                <a:spcPct val="0"/>
              </a:spcAft>
              <a:defRPr sz="1200">
                <a:solidFill>
                  <a:srgbClr val="00213B"/>
                </a:solidFill>
                <a:latin typeface="+mn-lt"/>
                <a:ea typeface="ヒラギノ角ゴ Pro W3" charset="0"/>
                <a:cs typeface="ＭＳ Ｐゴシック" charset="0"/>
              </a:defRPr>
            </a:lvl2pPr>
            <a:lvl3pPr marL="914400" algn="l" rtl="0" eaLnBrk="1" fontAlgn="base" hangingPunct="1">
              <a:spcBef>
                <a:spcPct val="20000"/>
              </a:spcBef>
              <a:spcAft>
                <a:spcPct val="0"/>
              </a:spcAft>
              <a:defRPr sz="1200" b="1">
                <a:solidFill>
                  <a:srgbClr val="00213B"/>
                </a:solidFill>
                <a:latin typeface="+mn-lt"/>
                <a:ea typeface="ＭＳ Ｐゴシック" charset="0"/>
                <a:cs typeface="ＭＳ Ｐゴシック" charset="0"/>
              </a:defRPr>
            </a:lvl3pPr>
            <a:lvl4pPr marL="1371600" algn="l" rtl="0" eaLnBrk="1" fontAlgn="base" hangingPunct="1">
              <a:spcBef>
                <a:spcPct val="20000"/>
              </a:spcBef>
              <a:spcAft>
                <a:spcPct val="0"/>
              </a:spcAft>
              <a:defRPr sz="1200">
                <a:solidFill>
                  <a:srgbClr val="00213B"/>
                </a:solidFill>
                <a:latin typeface="+mn-lt"/>
                <a:ea typeface="ＭＳ Ｐゴシック" charset="0"/>
                <a:cs typeface="ＭＳ Ｐゴシック" charset="0"/>
              </a:defRPr>
            </a:lvl4pPr>
            <a:lvl5pPr marL="1828800" algn="l" rtl="0" eaLnBrk="1" fontAlgn="base" hangingPunct="1">
              <a:spcBef>
                <a:spcPct val="20000"/>
              </a:spcBef>
              <a:spcAft>
                <a:spcPct val="0"/>
              </a:spcAft>
              <a:defRPr sz="1200">
                <a:solidFill>
                  <a:srgbClr val="00213B"/>
                </a:solidFill>
                <a:latin typeface="+mn-lt"/>
                <a:ea typeface="ＭＳ Ｐゴシック" charset="0"/>
                <a:cs typeface="ＭＳ Ｐゴシック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rgbClr val="00213B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rgbClr val="00213B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rgbClr val="00213B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rgbClr val="00213B"/>
                </a:solidFill>
                <a:latin typeface="+mn-lt"/>
                <a:ea typeface="+mn-ea"/>
              </a:defRPr>
            </a:lvl9pPr>
          </a:lstStyle>
          <a:p>
            <a:r>
              <a:rPr lang="en-US" altLang="en-US" sz="2000" kern="0" dirty="0">
                <a:solidFill>
                  <a:srgbClr val="003560"/>
                </a:solidFill>
                <a:latin typeface="Arial" charset="0"/>
                <a:ea typeface="ヒラギノ角ゴ Pro W3" charset="-128"/>
                <a:cs typeface="ヒラギノ角ゴ Pro W3" charset="-128"/>
              </a:rPr>
              <a:t>Robert Edwards</a:t>
            </a:r>
          </a:p>
        </p:txBody>
      </p:sp>
    </p:spTree>
    <p:extLst>
      <p:ext uri="{BB962C8B-B14F-4D97-AF65-F5344CB8AC3E}">
        <p14:creationId xmlns:p14="http://schemas.microsoft.com/office/powerpoint/2010/main" val="5877722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907704" y="382196"/>
            <a:ext cx="4104457" cy="504055"/>
          </a:xfrm>
          <a:prstGeom prst="rect">
            <a:avLst/>
          </a:prstGeom>
        </p:spPr>
        <p:txBody>
          <a:bodyPr/>
          <a:lstStyle/>
          <a:p>
            <a:r>
              <a:rPr lang="en-US" sz="2400" dirty="0"/>
              <a:t>Pairs Plot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899BA40-919A-8D42-8773-FB5CE7E2AC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7312" y="1326"/>
            <a:ext cx="6429376" cy="5143500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3B997934-D01A-DE48-B61D-0895D1ED8CB8}"/>
              </a:ext>
            </a:extLst>
          </p:cNvPr>
          <p:cNvGrpSpPr/>
          <p:nvPr/>
        </p:nvGrpSpPr>
        <p:grpSpPr>
          <a:xfrm>
            <a:off x="7786688" y="2283718"/>
            <a:ext cx="1080120" cy="492442"/>
            <a:chOff x="7884368" y="1698362"/>
            <a:chExt cx="1080120" cy="492442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EEE65196-9DA7-1C4C-830B-5F000EDF140D}"/>
                </a:ext>
              </a:extLst>
            </p:cNvPr>
            <p:cNvGrpSpPr/>
            <p:nvPr/>
          </p:nvGrpSpPr>
          <p:grpSpPr>
            <a:xfrm>
              <a:off x="7884368" y="1698362"/>
              <a:ext cx="961776" cy="246221"/>
              <a:chOff x="7884368" y="1584543"/>
              <a:chExt cx="961776" cy="246221"/>
            </a:xfrm>
          </p:grpSpPr>
          <p:sp>
            <p:nvSpPr>
              <p:cNvPr id="3" name="Oval 2">
                <a:extLst>
                  <a:ext uri="{FF2B5EF4-FFF2-40B4-BE49-F238E27FC236}">
                    <a16:creationId xmlns:a16="http://schemas.microsoft.com/office/drawing/2014/main" id="{F0A9B5A5-50E3-D546-86C1-1EDB8850D821}"/>
                  </a:ext>
                </a:extLst>
              </p:cNvPr>
              <p:cNvSpPr/>
              <p:nvPr/>
            </p:nvSpPr>
            <p:spPr bwMode="auto">
              <a:xfrm>
                <a:off x="7884368" y="1635646"/>
                <a:ext cx="144016" cy="144016"/>
              </a:xfrm>
              <a:prstGeom prst="ellipse">
                <a:avLst/>
              </a:prstGeom>
              <a:solidFill>
                <a:srgbClr val="FF0000"/>
              </a:solidFill>
              <a:ln w="952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579220BB-4A0F-1B46-ABB7-519A172D1278}"/>
                  </a:ext>
                </a:extLst>
              </p:cNvPr>
              <p:cNvSpPr txBox="1"/>
              <p:nvPr/>
            </p:nvSpPr>
            <p:spPr>
              <a:xfrm>
                <a:off x="8126064" y="1584543"/>
                <a:ext cx="72008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/>
                  <a:t>Yes</a:t>
                </a:r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23BB54B3-648A-974F-9785-6133297C032F}"/>
                </a:ext>
              </a:extLst>
            </p:cNvPr>
            <p:cNvGrpSpPr/>
            <p:nvPr/>
          </p:nvGrpSpPr>
          <p:grpSpPr>
            <a:xfrm>
              <a:off x="7884368" y="1944583"/>
              <a:ext cx="1080120" cy="246221"/>
              <a:chOff x="7884368" y="1944583"/>
              <a:chExt cx="1080120" cy="246221"/>
            </a:xfrm>
          </p:grpSpPr>
          <p:sp>
            <p:nvSpPr>
              <p:cNvPr id="6" name="Oval 5">
                <a:extLst>
                  <a:ext uri="{FF2B5EF4-FFF2-40B4-BE49-F238E27FC236}">
                    <a16:creationId xmlns:a16="http://schemas.microsoft.com/office/drawing/2014/main" id="{D5D74AB3-2933-DC4B-A5FB-F47FB6E53519}"/>
                  </a:ext>
                </a:extLst>
              </p:cNvPr>
              <p:cNvSpPr/>
              <p:nvPr/>
            </p:nvSpPr>
            <p:spPr bwMode="auto">
              <a:xfrm>
                <a:off x="7884368" y="1995686"/>
                <a:ext cx="144016" cy="144016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 w="9525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30E74D69-8400-C147-9137-6FAA87B53E77}"/>
                  </a:ext>
                </a:extLst>
              </p:cNvPr>
              <p:cNvSpPr txBox="1"/>
              <p:nvPr/>
            </p:nvSpPr>
            <p:spPr>
              <a:xfrm>
                <a:off x="8126064" y="1944583"/>
                <a:ext cx="838424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/>
                  <a:t>No</a:t>
                </a:r>
              </a:p>
            </p:txBody>
          </p:sp>
        </p:grp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E9F30088-416D-B047-BB43-7BD0C76B7758}"/>
              </a:ext>
            </a:extLst>
          </p:cNvPr>
          <p:cNvSpPr txBox="1"/>
          <p:nvPr/>
        </p:nvSpPr>
        <p:spPr>
          <a:xfrm>
            <a:off x="7740352" y="2037497"/>
            <a:ext cx="124980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 err="1"/>
              <a:t>ECMO_Survival</a:t>
            </a:r>
            <a:endParaRPr lang="en-US" sz="1000" b="1" dirty="0"/>
          </a:p>
        </p:txBody>
      </p:sp>
    </p:spTree>
    <p:extLst>
      <p:ext uri="{BB962C8B-B14F-4D97-AF65-F5344CB8AC3E}">
        <p14:creationId xmlns:p14="http://schemas.microsoft.com/office/powerpoint/2010/main" val="8676820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35255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 bwMode="auto">
          <a:xfrm>
            <a:off x="564874" y="1203599"/>
            <a:ext cx="3719094" cy="3715612"/>
          </a:xfrm>
          <a:prstGeom prst="rect">
            <a:avLst/>
          </a:prstGeom>
          <a:solidFill>
            <a:schemeClr val="bg1">
              <a:alpha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3833917" y="1995686"/>
            <a:ext cx="1476165" cy="504055"/>
          </a:xfrm>
          <a:prstGeom prst="rect">
            <a:avLst/>
          </a:prstGeom>
        </p:spPr>
        <p:txBody>
          <a:bodyPr/>
          <a:lstStyle/>
          <a:p>
            <a:r>
              <a:rPr lang="en-US" sz="2400" dirty="0"/>
              <a:t>Methods</a:t>
            </a:r>
          </a:p>
        </p:txBody>
      </p:sp>
    </p:spTree>
    <p:extLst>
      <p:ext uri="{BB962C8B-B14F-4D97-AF65-F5344CB8AC3E}">
        <p14:creationId xmlns:p14="http://schemas.microsoft.com/office/powerpoint/2010/main" val="38975101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564874" y="1203599"/>
            <a:ext cx="3719094" cy="3715612"/>
          </a:xfrm>
          <a:prstGeom prst="rect">
            <a:avLst/>
          </a:prstGeom>
          <a:solidFill>
            <a:schemeClr val="bg1">
              <a:alpha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539551" y="1203599"/>
            <a:ext cx="4608513" cy="504055"/>
          </a:xfrm>
          <a:prstGeom prst="rect">
            <a:avLst/>
          </a:prstGeom>
        </p:spPr>
        <p:txBody>
          <a:bodyPr/>
          <a:lstStyle/>
          <a:p>
            <a:r>
              <a:rPr lang="en-US" sz="2400" dirty="0"/>
              <a:t>Models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4294967295"/>
          </p:nvPr>
        </p:nvSpPr>
        <p:spPr>
          <a:xfrm>
            <a:off x="539551" y="1851671"/>
            <a:ext cx="3744417" cy="3096343"/>
          </a:xfrm>
          <a:prstGeom prst="rect">
            <a:avLst/>
          </a:prstGeom>
        </p:spPr>
        <p:txBody>
          <a:bodyPr/>
          <a:lstStyle/>
          <a:p>
            <a:pPr marL="285750" indent="-285750" eaLnBrk="0" hangingPunct="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  <a:cs typeface="Arial" panose="020B0604020202020204" pitchFamily="34" charset="0"/>
              </a:rPr>
              <a:t>Logistic Regression + LASSO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LDA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QDA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KNN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Random Forest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Support Vector Classifier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35255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1AD09CFF-2F4C-6E46-BFAE-12CC74A9A0DD}"/>
              </a:ext>
            </a:extLst>
          </p:cNvPr>
          <p:cNvSpPr txBox="1">
            <a:spLocks/>
          </p:cNvSpPr>
          <p:nvPr/>
        </p:nvSpPr>
        <p:spPr>
          <a:xfrm>
            <a:off x="1835696" y="424247"/>
            <a:ext cx="4104457" cy="504055"/>
          </a:xfrm>
          <a:prstGeom prst="rect">
            <a:avLst/>
          </a:prstGeom>
        </p:spPr>
        <p:txBody>
          <a:bodyPr/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 spc="-1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483F6A"/>
                </a:solidFill>
                <a:latin typeface="Times New Roman" charset="0"/>
                <a:ea typeface="ヒラギノ角ゴ Pro W3" charset="0"/>
                <a:cs typeface="Times New Roman" pitchFamily="18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483F6A"/>
                </a:solidFill>
                <a:latin typeface="Times New Roman" charset="0"/>
                <a:ea typeface="ヒラギノ角ゴ Pro W3" charset="0"/>
                <a:cs typeface="Times New Roman" pitchFamily="18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483F6A"/>
                </a:solidFill>
                <a:latin typeface="Times New Roman" charset="0"/>
                <a:ea typeface="ヒラギノ角ゴ Pro W3" charset="0"/>
                <a:cs typeface="Times New Roman" pitchFamily="18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483F6A"/>
                </a:solidFill>
                <a:latin typeface="Times New Roman" charset="0"/>
                <a:ea typeface="ヒラギノ角ゴ Pro W3" charset="0"/>
                <a:cs typeface="Times New Roman" pitchFamily="18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213B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213B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213B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213B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9pPr>
          </a:lstStyle>
          <a:p>
            <a:r>
              <a:rPr lang="en-US" sz="2400" kern="0" dirty="0"/>
              <a:t>Methods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1CAABF8-3BED-3140-AB76-BE4D91A0BF04}"/>
              </a:ext>
            </a:extLst>
          </p:cNvPr>
          <p:cNvGrpSpPr/>
          <p:nvPr/>
        </p:nvGrpSpPr>
        <p:grpSpPr>
          <a:xfrm>
            <a:off x="5205889" y="256486"/>
            <a:ext cx="2437082" cy="4644184"/>
            <a:chOff x="5205889" y="256486"/>
            <a:chExt cx="2437082" cy="4644184"/>
          </a:xfrm>
        </p:grpSpPr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F1358F50-6DA1-6F43-9926-72CE96F452D3}"/>
                </a:ext>
              </a:extLst>
            </p:cNvPr>
            <p:cNvSpPr/>
            <p:nvPr/>
          </p:nvSpPr>
          <p:spPr bwMode="auto">
            <a:xfrm>
              <a:off x="5220072" y="256486"/>
              <a:ext cx="2422899" cy="587072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ea typeface="ＭＳ Ｐゴシック" charset="-128"/>
                  <a:cs typeface="ＭＳ Ｐゴシック" charset="-128"/>
                </a:rPr>
                <a:t>Split Data</a:t>
              </a:r>
            </a:p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ＭＳ Ｐゴシック" charset="-128"/>
                  <a:cs typeface="ＭＳ Ｐゴシック" charset="-128"/>
                </a:rPr>
                <a:t>(train / validation / test)</a:t>
              </a:r>
            </a:p>
          </p:txBody>
        </p:sp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5BCE8FD9-EFFF-5B4B-825F-C2B0D6542448}"/>
                </a:ext>
              </a:extLst>
            </p:cNvPr>
            <p:cNvSpPr/>
            <p:nvPr/>
          </p:nvSpPr>
          <p:spPr bwMode="auto">
            <a:xfrm>
              <a:off x="5205889" y="1331716"/>
              <a:ext cx="2437082" cy="582592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ea typeface="ＭＳ Ｐゴシック" charset="-128"/>
                  <a:cs typeface="ＭＳ Ｐゴシック" charset="-128"/>
                </a:rPr>
                <a:t>Train Models</a:t>
              </a:r>
            </a:p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200" dirty="0">
                  <a:ea typeface="ＭＳ Ｐゴシック" charset="-128"/>
                  <a:cs typeface="ＭＳ Ｐゴシック" charset="-128"/>
                </a:rPr>
                <a:t>(training set)</a:t>
              </a:r>
            </a:p>
          </p:txBody>
        </p:sp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452295CB-A0DB-844A-AEA2-EDE9219D7AA6}"/>
                </a:ext>
              </a:extLst>
            </p:cNvPr>
            <p:cNvSpPr/>
            <p:nvPr/>
          </p:nvSpPr>
          <p:spPr bwMode="auto">
            <a:xfrm>
              <a:off x="5220072" y="2399734"/>
              <a:ext cx="2422899" cy="1411332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ea typeface="ＭＳ Ｐゴシック" charset="-128"/>
                  <a:cs typeface="ＭＳ Ｐゴシック" charset="-128"/>
                </a:rPr>
                <a:t>Model Selection</a:t>
              </a:r>
            </a:p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200" dirty="0">
                  <a:ea typeface="ＭＳ Ｐゴシック" charset="-128"/>
                  <a:cs typeface="ＭＳ Ｐゴシック" charset="-128"/>
                </a:rPr>
                <a:t>(validation set)</a:t>
              </a:r>
            </a:p>
            <a:p>
              <a:pPr marL="342900" marR="0" indent="-342900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</a:pPr>
              <a:r>
                <a:rPr lang="en-US" sz="1200" dirty="0">
                  <a:ea typeface="ＭＳ Ｐゴシック" charset="-128"/>
                  <a:cs typeface="ＭＳ Ｐゴシック" charset="-128"/>
                </a:rPr>
                <a:t>Accuracy</a:t>
              </a:r>
            </a:p>
            <a:p>
              <a:pPr marL="342900" marR="0" indent="-342900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</a:pPr>
              <a:r>
                <a:rPr lang="en-US" sz="1200" dirty="0">
                  <a:ea typeface="ＭＳ Ｐゴシック" charset="-128"/>
                  <a:cs typeface="ＭＳ Ｐゴシック" charset="-128"/>
                </a:rPr>
                <a:t>ROC</a:t>
              </a:r>
            </a:p>
            <a:p>
              <a:pPr marL="342900" marR="0" indent="-342900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</a:pPr>
              <a:r>
                <a:rPr lang="en-US" sz="1200" dirty="0">
                  <a:ea typeface="ＭＳ Ｐゴシック" charset="-128"/>
                  <a:cs typeface="ＭＳ Ｐゴシック" charset="-128"/>
                </a:rPr>
                <a:t>AUC</a:t>
              </a:r>
            </a:p>
            <a:p>
              <a:pPr marL="342900" marR="0" indent="-342900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</a:pPr>
              <a:r>
                <a:rPr lang="en-US" sz="1200" dirty="0">
                  <a:ea typeface="ＭＳ Ｐゴシック" charset="-128"/>
                  <a:cs typeface="ＭＳ Ｐゴシック" charset="-128"/>
                </a:rPr>
                <a:t>F1 Score</a:t>
              </a:r>
            </a:p>
          </p:txBody>
        </p:sp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110193B2-CFFD-904F-BD72-590948A5182D}"/>
                </a:ext>
              </a:extLst>
            </p:cNvPr>
            <p:cNvSpPr/>
            <p:nvPr/>
          </p:nvSpPr>
          <p:spPr bwMode="auto">
            <a:xfrm>
              <a:off x="5220072" y="4290842"/>
              <a:ext cx="2422899" cy="609828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ea typeface="ＭＳ Ｐゴシック" charset="-128"/>
                  <a:cs typeface="ＭＳ Ｐゴシック" charset="-128"/>
                </a:rPr>
                <a:t>Future Performance</a:t>
              </a:r>
            </a:p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200" dirty="0">
                  <a:ea typeface="ＭＳ Ｐゴシック" charset="-128"/>
                  <a:cs typeface="ＭＳ Ｐゴシック" charset="-128"/>
                </a:rPr>
                <a:t>(test set)</a:t>
              </a:r>
            </a:p>
          </p:txBody>
        </p:sp>
        <p:cxnSp>
          <p:nvCxnSpPr>
            <p:cNvPr id="3" name="Straight Arrow Connector 2">
              <a:extLst>
                <a:ext uri="{FF2B5EF4-FFF2-40B4-BE49-F238E27FC236}">
                  <a16:creationId xmlns:a16="http://schemas.microsoft.com/office/drawing/2014/main" id="{570FD924-06E0-EF4E-A7F6-E936AD005B05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410200" y="843558"/>
              <a:ext cx="0" cy="488158"/>
            </a:xfrm>
            <a:prstGeom prst="straightConnector1">
              <a:avLst/>
            </a:prstGeom>
            <a:ln>
              <a:headEnd type="none" w="med" len="med"/>
              <a:tailEnd type="arrow" w="med" len="med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F2D115D7-BE3A-7B4F-B4FC-8BE23FB23201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410200" y="1914308"/>
              <a:ext cx="0" cy="488158"/>
            </a:xfrm>
            <a:prstGeom prst="straightConnector1">
              <a:avLst/>
            </a:prstGeom>
            <a:ln>
              <a:headEnd type="none" w="med" len="med"/>
              <a:tailEnd type="arrow" w="med" len="med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ABFA013B-10C4-F540-8D66-149125259BD2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406400" y="3811066"/>
              <a:ext cx="0" cy="488158"/>
            </a:xfrm>
            <a:prstGeom prst="straightConnector1">
              <a:avLst/>
            </a:prstGeom>
            <a:ln>
              <a:headEnd type="none" w="med" len="med"/>
              <a:tailEnd type="arrow" w="med" len="med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298397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35255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 bwMode="auto">
          <a:xfrm>
            <a:off x="564874" y="1203599"/>
            <a:ext cx="3719094" cy="3715612"/>
          </a:xfrm>
          <a:prstGeom prst="rect">
            <a:avLst/>
          </a:prstGeom>
          <a:solidFill>
            <a:schemeClr val="bg1">
              <a:alpha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3473878" y="1923678"/>
            <a:ext cx="2196244" cy="504055"/>
          </a:xfrm>
          <a:prstGeom prst="rect">
            <a:avLst/>
          </a:prstGeom>
        </p:spPr>
        <p:txBody>
          <a:bodyPr/>
          <a:lstStyle/>
          <a:p>
            <a:r>
              <a:rPr lang="en-US" sz="2400" dirty="0"/>
              <a:t>Analysis Plan</a:t>
            </a:r>
          </a:p>
        </p:txBody>
      </p:sp>
    </p:spTree>
    <p:extLst>
      <p:ext uri="{BB962C8B-B14F-4D97-AF65-F5344CB8AC3E}">
        <p14:creationId xmlns:p14="http://schemas.microsoft.com/office/powerpoint/2010/main" val="25402668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D8721E86-0493-914D-B574-A535A4ABA119}"/>
              </a:ext>
            </a:extLst>
          </p:cNvPr>
          <p:cNvSpPr/>
          <p:nvPr/>
        </p:nvSpPr>
        <p:spPr bwMode="auto">
          <a:xfrm>
            <a:off x="575371" y="1131590"/>
            <a:ext cx="2160240" cy="3960439"/>
          </a:xfrm>
          <a:prstGeom prst="roundRect">
            <a:avLst/>
          </a:prstGeom>
          <a:solidFill>
            <a:schemeClr val="tx1">
              <a:lumMod val="10000"/>
              <a:lumOff val="9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98"/>
            <a:ext cx="9144000" cy="135255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907704" y="424247"/>
            <a:ext cx="4680521" cy="504055"/>
          </a:xfrm>
          <a:prstGeom prst="rect">
            <a:avLst/>
          </a:prstGeom>
        </p:spPr>
        <p:txBody>
          <a:bodyPr/>
          <a:lstStyle/>
          <a:p>
            <a:r>
              <a:rPr lang="en-US" sz="2400" dirty="0"/>
              <a:t>Analysis Plan</a:t>
            </a: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1FF4E371-2282-304E-A476-1FA2BDB18E01}"/>
              </a:ext>
            </a:extLst>
          </p:cNvPr>
          <p:cNvGrpSpPr/>
          <p:nvPr/>
        </p:nvGrpSpPr>
        <p:grpSpPr>
          <a:xfrm>
            <a:off x="822706" y="1214187"/>
            <a:ext cx="1668619" cy="3775613"/>
            <a:chOff x="827473" y="1214187"/>
            <a:chExt cx="1668619" cy="3775613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4311E29B-963A-2B44-8A76-0439097E554F}"/>
                </a:ext>
              </a:extLst>
            </p:cNvPr>
            <p:cNvGrpSpPr/>
            <p:nvPr/>
          </p:nvGrpSpPr>
          <p:grpSpPr>
            <a:xfrm>
              <a:off x="827473" y="1995685"/>
              <a:ext cx="1668619" cy="2994115"/>
              <a:chOff x="971600" y="1521850"/>
              <a:chExt cx="1668619" cy="2994115"/>
            </a:xfrm>
          </p:grpSpPr>
          <p:sp>
            <p:nvSpPr>
              <p:cNvPr id="20" name="Rounded Rectangle 19">
                <a:extLst>
                  <a:ext uri="{FF2B5EF4-FFF2-40B4-BE49-F238E27FC236}">
                    <a16:creationId xmlns:a16="http://schemas.microsoft.com/office/drawing/2014/main" id="{0D8B527C-E062-7B4E-9C61-3D8CEA8BC8BF}"/>
                  </a:ext>
                </a:extLst>
              </p:cNvPr>
              <p:cNvSpPr/>
              <p:nvPr/>
            </p:nvSpPr>
            <p:spPr bwMode="auto">
              <a:xfrm>
                <a:off x="971600" y="1521850"/>
                <a:ext cx="1668619" cy="2994115"/>
              </a:xfrm>
              <a:prstGeom prst="round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9525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>
                  <a:ea typeface="ＭＳ Ｐゴシック" charset="-128"/>
                  <a:cs typeface="ＭＳ Ｐゴシック" charset="-128"/>
                </a:endParaRPr>
              </a:p>
            </p:txBody>
          </p:sp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BB07C9C5-4E93-5846-8820-D43D3406075E}"/>
                  </a:ext>
                </a:extLst>
              </p:cNvPr>
              <p:cNvGrpSpPr/>
              <p:nvPr/>
            </p:nvGrpSpPr>
            <p:grpSpPr>
              <a:xfrm>
                <a:off x="1187624" y="1635646"/>
                <a:ext cx="1236572" cy="2790141"/>
                <a:chOff x="6406399" y="256486"/>
                <a:chExt cx="1236572" cy="2790141"/>
              </a:xfrm>
            </p:grpSpPr>
            <p:grpSp>
              <p:nvGrpSpPr>
                <p:cNvPr id="8" name="Group 7">
                  <a:extLst>
                    <a:ext uri="{FF2B5EF4-FFF2-40B4-BE49-F238E27FC236}">
                      <a16:creationId xmlns:a16="http://schemas.microsoft.com/office/drawing/2014/main" id="{653F276F-8A8A-914D-ADC1-57CACE9C2C86}"/>
                    </a:ext>
                  </a:extLst>
                </p:cNvPr>
                <p:cNvGrpSpPr/>
                <p:nvPr/>
              </p:nvGrpSpPr>
              <p:grpSpPr>
                <a:xfrm>
                  <a:off x="6406399" y="256486"/>
                  <a:ext cx="1236572" cy="2790141"/>
                  <a:chOff x="6406399" y="256486"/>
                  <a:chExt cx="1236572" cy="2790141"/>
                </a:xfrm>
              </p:grpSpPr>
              <p:sp>
                <p:nvSpPr>
                  <p:cNvPr id="9" name="Rounded Rectangle 8">
                    <a:extLst>
                      <a:ext uri="{FF2B5EF4-FFF2-40B4-BE49-F238E27FC236}">
                        <a16:creationId xmlns:a16="http://schemas.microsoft.com/office/drawing/2014/main" id="{F7180C20-0482-0041-81F6-F709DD11FC25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6406400" y="256486"/>
                    <a:ext cx="1236571" cy="354587"/>
                  </a:xfrm>
                  <a:prstGeom prst="roundRect">
                    <a:avLst/>
                  </a:prstGeom>
                  <a:solidFill>
                    <a:schemeClr val="tx1">
                      <a:lumMod val="50000"/>
                      <a:lumOff val="50000"/>
                    </a:schemeClr>
                  </a:solidFill>
                  <a:ln w="9525" cap="flat" cmpd="sng" algn="ctr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lang="en-US" sz="1200" dirty="0">
                        <a:ea typeface="ＭＳ Ｐゴシック" charset="-128"/>
                        <a:cs typeface="ＭＳ Ｐゴシック" charset="-128"/>
                      </a:rPr>
                      <a:t>Split Data</a:t>
                    </a:r>
                  </a:p>
                </p:txBody>
              </p:sp>
              <p:sp>
                <p:nvSpPr>
                  <p:cNvPr id="10" name="Rounded Rectangle 9">
                    <a:extLst>
                      <a:ext uri="{FF2B5EF4-FFF2-40B4-BE49-F238E27FC236}">
                        <a16:creationId xmlns:a16="http://schemas.microsoft.com/office/drawing/2014/main" id="{38CECF11-0A58-BB4F-9198-5343C941EF0C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6406400" y="977065"/>
                    <a:ext cx="1236571" cy="333725"/>
                  </a:xfrm>
                  <a:prstGeom prst="roundRect">
                    <a:avLst/>
                  </a:prstGeom>
                  <a:solidFill>
                    <a:schemeClr val="tx1">
                      <a:lumMod val="50000"/>
                      <a:lumOff val="50000"/>
                    </a:schemeClr>
                  </a:solidFill>
                  <a:ln w="9525" cap="flat" cmpd="sng" algn="ctr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lang="en-US" sz="1200" dirty="0">
                        <a:ea typeface="ＭＳ Ｐゴシック" charset="-128"/>
                        <a:cs typeface="ＭＳ Ｐゴシック" charset="-128"/>
                      </a:rPr>
                      <a:t>Train Models</a:t>
                    </a:r>
                  </a:p>
                </p:txBody>
              </p:sp>
              <p:sp>
                <p:nvSpPr>
                  <p:cNvPr id="11" name="Rounded Rectangle 10">
                    <a:extLst>
                      <a:ext uri="{FF2B5EF4-FFF2-40B4-BE49-F238E27FC236}">
                        <a16:creationId xmlns:a16="http://schemas.microsoft.com/office/drawing/2014/main" id="{3A2C6E99-08C6-1844-90C7-6B9D4C4D79DB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6406399" y="1686658"/>
                    <a:ext cx="1236572" cy="470945"/>
                  </a:xfrm>
                  <a:prstGeom prst="roundRect">
                    <a:avLst/>
                  </a:prstGeom>
                  <a:solidFill>
                    <a:schemeClr val="tx1">
                      <a:lumMod val="50000"/>
                      <a:lumOff val="50000"/>
                    </a:schemeClr>
                  </a:solidFill>
                  <a:ln w="9525" cap="flat" cmpd="sng" algn="ctr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lang="en-US" sz="1200" dirty="0">
                        <a:ea typeface="ＭＳ Ｐゴシック" charset="-128"/>
                        <a:cs typeface="ＭＳ Ｐゴシック" charset="-128"/>
                      </a:rPr>
                      <a:t>Model Selection</a:t>
                    </a:r>
                  </a:p>
                </p:txBody>
              </p:sp>
              <p:sp>
                <p:nvSpPr>
                  <p:cNvPr id="12" name="Rounded Rectangle 11">
                    <a:extLst>
                      <a:ext uri="{FF2B5EF4-FFF2-40B4-BE49-F238E27FC236}">
                        <a16:creationId xmlns:a16="http://schemas.microsoft.com/office/drawing/2014/main" id="{C295009E-E88E-9E46-9535-0D20A92770D5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6406399" y="2533471"/>
                    <a:ext cx="1236572" cy="513156"/>
                  </a:xfrm>
                  <a:prstGeom prst="roundRect">
                    <a:avLst/>
                  </a:prstGeom>
                  <a:solidFill>
                    <a:schemeClr val="tx1">
                      <a:lumMod val="50000"/>
                      <a:lumOff val="50000"/>
                    </a:schemeClr>
                  </a:solidFill>
                  <a:ln w="9525" cap="flat" cmpd="sng" algn="ctr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lang="en-US" sz="1200" dirty="0">
                        <a:ea typeface="ＭＳ Ｐゴシック" charset="-128"/>
                        <a:cs typeface="ＭＳ Ｐゴシック" charset="-128"/>
                      </a:rPr>
                      <a:t>Future Performance</a:t>
                    </a:r>
                  </a:p>
                </p:txBody>
              </p:sp>
              <p:cxnSp>
                <p:nvCxnSpPr>
                  <p:cNvPr id="13" name="Straight Arrow Connector 12">
                    <a:extLst>
                      <a:ext uri="{FF2B5EF4-FFF2-40B4-BE49-F238E27FC236}">
                        <a16:creationId xmlns:a16="http://schemas.microsoft.com/office/drawing/2014/main" id="{9EF59555-9619-9B45-9F5A-A0F7EAA9DC2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7024685" y="611073"/>
                    <a:ext cx="0" cy="360040"/>
                  </a:xfrm>
                  <a:prstGeom prst="straightConnector1">
                    <a:avLst/>
                  </a:prstGeom>
                  <a:ln>
                    <a:headEnd type="none" w="med" len="med"/>
                    <a:tailEnd type="arrow" w="med" len="med"/>
                  </a:ln>
                </p:spPr>
                <p:style>
                  <a:lnRef idx="3">
                    <a:schemeClr val="accent4"/>
                  </a:lnRef>
                  <a:fillRef idx="0">
                    <a:schemeClr val="accent4"/>
                  </a:fillRef>
                  <a:effectRef idx="2">
                    <a:schemeClr val="accent4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17" name="Straight Arrow Connector 16">
                  <a:extLst>
                    <a:ext uri="{FF2B5EF4-FFF2-40B4-BE49-F238E27FC236}">
                      <a16:creationId xmlns:a16="http://schemas.microsoft.com/office/drawing/2014/main" id="{37100052-37BF-0642-83D5-4392032D4D5E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7024685" y="1310790"/>
                  <a:ext cx="0" cy="360040"/>
                </a:xfrm>
                <a:prstGeom prst="straightConnector1">
                  <a:avLst/>
                </a:prstGeom>
                <a:ln>
                  <a:headEnd type="none" w="med" len="med"/>
                  <a:tailEnd type="arrow" w="med" len="med"/>
                </a:ln>
              </p:spPr>
              <p:style>
                <a:lnRef idx="3">
                  <a:schemeClr val="accent4"/>
                </a:lnRef>
                <a:fillRef idx="0">
                  <a:schemeClr val="accent4"/>
                </a:fillRef>
                <a:effectRef idx="2">
                  <a:schemeClr val="accent4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Arrow Connector 17">
                  <a:extLst>
                    <a:ext uri="{FF2B5EF4-FFF2-40B4-BE49-F238E27FC236}">
                      <a16:creationId xmlns:a16="http://schemas.microsoft.com/office/drawing/2014/main" id="{09F4EAE0-4CAE-1B49-804C-3D2EE123CCE3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7024685" y="2157603"/>
                  <a:ext cx="0" cy="360040"/>
                </a:xfrm>
                <a:prstGeom prst="straightConnector1">
                  <a:avLst/>
                </a:prstGeom>
                <a:ln>
                  <a:headEnd type="none" w="med" len="med"/>
                  <a:tailEnd type="arrow" w="med" len="med"/>
                </a:ln>
              </p:spPr>
              <p:style>
                <a:lnRef idx="3">
                  <a:schemeClr val="accent4"/>
                </a:lnRef>
                <a:fillRef idx="0">
                  <a:schemeClr val="accent4"/>
                </a:fillRef>
                <a:effectRef idx="2">
                  <a:schemeClr val="accent4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3" name="Rounded Rectangle 22">
              <a:extLst>
                <a:ext uri="{FF2B5EF4-FFF2-40B4-BE49-F238E27FC236}">
                  <a16:creationId xmlns:a16="http://schemas.microsoft.com/office/drawing/2014/main" id="{2E5A3E04-8BC5-DA43-AD99-4B2AAE1D0F5E}"/>
                </a:ext>
              </a:extLst>
            </p:cNvPr>
            <p:cNvSpPr/>
            <p:nvPr/>
          </p:nvSpPr>
          <p:spPr bwMode="auto">
            <a:xfrm>
              <a:off x="969965" y="1214187"/>
              <a:ext cx="1380586" cy="450709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200" dirty="0">
                  <a:ea typeface="ＭＳ Ｐゴシック" charset="-128"/>
                  <a:cs typeface="ＭＳ Ｐゴシック" charset="-128"/>
                </a:rPr>
                <a:t>Listwise Deletion</a:t>
              </a:r>
            </a:p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900" dirty="0">
                  <a:ea typeface="ＭＳ Ｐゴシック" charset="-128"/>
                  <a:cs typeface="ＭＳ Ｐゴシック" charset="-128"/>
                </a:rPr>
                <a:t>(n = 313)</a:t>
              </a:r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FF0AD54F-DA3A-4647-BB74-E4134F0AD8E1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1660258" y="1672810"/>
              <a:ext cx="108" cy="312026"/>
            </a:xfrm>
            <a:prstGeom prst="straightConnector1">
              <a:avLst/>
            </a:prstGeom>
            <a:ln>
              <a:headEnd type="none" w="med" len="med"/>
              <a:tailEnd type="arrow" w="med" len="med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310702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60E0657-3692-5A41-9983-42192272F2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836" y="922405"/>
            <a:ext cx="7524328" cy="404135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35255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907704" y="382196"/>
            <a:ext cx="4104457" cy="504055"/>
          </a:xfrm>
          <a:prstGeom prst="rect">
            <a:avLst/>
          </a:prstGeom>
        </p:spPr>
        <p:txBody>
          <a:bodyPr/>
          <a:lstStyle/>
          <a:p>
            <a:r>
              <a:rPr lang="en-US" sz="2400" dirty="0"/>
              <a:t>Missing Data</a:t>
            </a:r>
          </a:p>
        </p:txBody>
      </p:sp>
    </p:spTree>
    <p:extLst>
      <p:ext uri="{BB962C8B-B14F-4D97-AF65-F5344CB8AC3E}">
        <p14:creationId xmlns:p14="http://schemas.microsoft.com/office/powerpoint/2010/main" val="22214350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Rounded Rectangle 57">
            <a:extLst>
              <a:ext uri="{FF2B5EF4-FFF2-40B4-BE49-F238E27FC236}">
                <a16:creationId xmlns:a16="http://schemas.microsoft.com/office/drawing/2014/main" id="{4A1DC5E7-F43B-6D41-845E-1F20EB22D149}"/>
              </a:ext>
            </a:extLst>
          </p:cNvPr>
          <p:cNvSpPr/>
          <p:nvPr/>
        </p:nvSpPr>
        <p:spPr bwMode="auto">
          <a:xfrm>
            <a:off x="3160762" y="1103220"/>
            <a:ext cx="4867622" cy="3988809"/>
          </a:xfrm>
          <a:prstGeom prst="roundRect">
            <a:avLst/>
          </a:prstGeom>
          <a:solidFill>
            <a:schemeClr val="tx1">
              <a:lumMod val="10000"/>
              <a:lumOff val="9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8EEA00B3-65CA-564F-A980-10E0271F2472}"/>
              </a:ext>
            </a:extLst>
          </p:cNvPr>
          <p:cNvSpPr/>
          <p:nvPr/>
        </p:nvSpPr>
        <p:spPr bwMode="auto">
          <a:xfrm>
            <a:off x="575371" y="1103220"/>
            <a:ext cx="2160240" cy="3988809"/>
          </a:xfrm>
          <a:prstGeom prst="roundRect">
            <a:avLst/>
          </a:prstGeom>
          <a:solidFill>
            <a:schemeClr val="tx1">
              <a:lumMod val="10000"/>
              <a:lumOff val="9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98"/>
            <a:ext cx="9144000" cy="135255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907704" y="424247"/>
            <a:ext cx="4680521" cy="504055"/>
          </a:xfrm>
          <a:prstGeom prst="rect">
            <a:avLst/>
          </a:prstGeom>
        </p:spPr>
        <p:txBody>
          <a:bodyPr/>
          <a:lstStyle/>
          <a:p>
            <a:r>
              <a:rPr lang="en-US" sz="2400" dirty="0"/>
              <a:t>Analysis Plan</a:t>
            </a: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1FF4E371-2282-304E-A476-1FA2BDB18E01}"/>
              </a:ext>
            </a:extLst>
          </p:cNvPr>
          <p:cNvGrpSpPr/>
          <p:nvPr/>
        </p:nvGrpSpPr>
        <p:grpSpPr>
          <a:xfrm>
            <a:off x="822706" y="1214187"/>
            <a:ext cx="1668619" cy="3775613"/>
            <a:chOff x="827473" y="1214187"/>
            <a:chExt cx="1668619" cy="3775613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4311E29B-963A-2B44-8A76-0439097E554F}"/>
                </a:ext>
              </a:extLst>
            </p:cNvPr>
            <p:cNvGrpSpPr/>
            <p:nvPr/>
          </p:nvGrpSpPr>
          <p:grpSpPr>
            <a:xfrm>
              <a:off x="827473" y="1995685"/>
              <a:ext cx="1668619" cy="2994115"/>
              <a:chOff x="971600" y="1521850"/>
              <a:chExt cx="1668619" cy="2994115"/>
            </a:xfrm>
          </p:grpSpPr>
          <p:sp>
            <p:nvSpPr>
              <p:cNvPr id="20" name="Rounded Rectangle 19">
                <a:extLst>
                  <a:ext uri="{FF2B5EF4-FFF2-40B4-BE49-F238E27FC236}">
                    <a16:creationId xmlns:a16="http://schemas.microsoft.com/office/drawing/2014/main" id="{0D8B527C-E062-7B4E-9C61-3D8CEA8BC8BF}"/>
                  </a:ext>
                </a:extLst>
              </p:cNvPr>
              <p:cNvSpPr/>
              <p:nvPr/>
            </p:nvSpPr>
            <p:spPr bwMode="auto">
              <a:xfrm>
                <a:off x="971600" y="1521850"/>
                <a:ext cx="1668619" cy="2994115"/>
              </a:xfrm>
              <a:prstGeom prst="round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9525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>
                  <a:ea typeface="ＭＳ Ｐゴシック" charset="-128"/>
                  <a:cs typeface="ＭＳ Ｐゴシック" charset="-128"/>
                </a:endParaRPr>
              </a:p>
            </p:txBody>
          </p:sp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BB07C9C5-4E93-5846-8820-D43D3406075E}"/>
                  </a:ext>
                </a:extLst>
              </p:cNvPr>
              <p:cNvGrpSpPr/>
              <p:nvPr/>
            </p:nvGrpSpPr>
            <p:grpSpPr>
              <a:xfrm>
                <a:off x="1187624" y="1635646"/>
                <a:ext cx="1236572" cy="2790141"/>
                <a:chOff x="6406399" y="256486"/>
                <a:chExt cx="1236572" cy="2790141"/>
              </a:xfrm>
            </p:grpSpPr>
            <p:grpSp>
              <p:nvGrpSpPr>
                <p:cNvPr id="8" name="Group 7">
                  <a:extLst>
                    <a:ext uri="{FF2B5EF4-FFF2-40B4-BE49-F238E27FC236}">
                      <a16:creationId xmlns:a16="http://schemas.microsoft.com/office/drawing/2014/main" id="{653F276F-8A8A-914D-ADC1-57CACE9C2C86}"/>
                    </a:ext>
                  </a:extLst>
                </p:cNvPr>
                <p:cNvGrpSpPr/>
                <p:nvPr/>
              </p:nvGrpSpPr>
              <p:grpSpPr>
                <a:xfrm>
                  <a:off x="6406399" y="256486"/>
                  <a:ext cx="1236572" cy="2790141"/>
                  <a:chOff x="6406399" y="256486"/>
                  <a:chExt cx="1236572" cy="2790141"/>
                </a:xfrm>
              </p:grpSpPr>
              <p:sp>
                <p:nvSpPr>
                  <p:cNvPr id="9" name="Rounded Rectangle 8">
                    <a:extLst>
                      <a:ext uri="{FF2B5EF4-FFF2-40B4-BE49-F238E27FC236}">
                        <a16:creationId xmlns:a16="http://schemas.microsoft.com/office/drawing/2014/main" id="{F7180C20-0482-0041-81F6-F709DD11FC25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6406400" y="256486"/>
                    <a:ext cx="1236571" cy="354587"/>
                  </a:xfrm>
                  <a:prstGeom prst="roundRect">
                    <a:avLst/>
                  </a:prstGeom>
                  <a:solidFill>
                    <a:schemeClr val="tx1">
                      <a:lumMod val="50000"/>
                      <a:lumOff val="50000"/>
                    </a:schemeClr>
                  </a:solidFill>
                  <a:ln w="9525" cap="flat" cmpd="sng" algn="ctr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lang="en-US" sz="1200" dirty="0">
                        <a:ea typeface="ＭＳ Ｐゴシック" charset="-128"/>
                        <a:cs typeface="ＭＳ Ｐゴシック" charset="-128"/>
                      </a:rPr>
                      <a:t>Split Data</a:t>
                    </a:r>
                  </a:p>
                </p:txBody>
              </p:sp>
              <p:sp>
                <p:nvSpPr>
                  <p:cNvPr id="10" name="Rounded Rectangle 9">
                    <a:extLst>
                      <a:ext uri="{FF2B5EF4-FFF2-40B4-BE49-F238E27FC236}">
                        <a16:creationId xmlns:a16="http://schemas.microsoft.com/office/drawing/2014/main" id="{38CECF11-0A58-BB4F-9198-5343C941EF0C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6406400" y="977065"/>
                    <a:ext cx="1236571" cy="333725"/>
                  </a:xfrm>
                  <a:prstGeom prst="roundRect">
                    <a:avLst/>
                  </a:prstGeom>
                  <a:solidFill>
                    <a:schemeClr val="tx1">
                      <a:lumMod val="50000"/>
                      <a:lumOff val="50000"/>
                    </a:schemeClr>
                  </a:solidFill>
                  <a:ln w="9525" cap="flat" cmpd="sng" algn="ctr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lang="en-US" sz="1200" dirty="0">
                        <a:ea typeface="ＭＳ Ｐゴシック" charset="-128"/>
                        <a:cs typeface="ＭＳ Ｐゴシック" charset="-128"/>
                      </a:rPr>
                      <a:t>Train Models</a:t>
                    </a:r>
                  </a:p>
                </p:txBody>
              </p:sp>
              <p:sp>
                <p:nvSpPr>
                  <p:cNvPr id="11" name="Rounded Rectangle 10">
                    <a:extLst>
                      <a:ext uri="{FF2B5EF4-FFF2-40B4-BE49-F238E27FC236}">
                        <a16:creationId xmlns:a16="http://schemas.microsoft.com/office/drawing/2014/main" id="{3A2C6E99-08C6-1844-90C7-6B9D4C4D79DB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6406399" y="1686658"/>
                    <a:ext cx="1236572" cy="470945"/>
                  </a:xfrm>
                  <a:prstGeom prst="roundRect">
                    <a:avLst/>
                  </a:prstGeom>
                  <a:solidFill>
                    <a:schemeClr val="tx1">
                      <a:lumMod val="50000"/>
                      <a:lumOff val="50000"/>
                    </a:schemeClr>
                  </a:solidFill>
                  <a:ln w="9525" cap="flat" cmpd="sng" algn="ctr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lang="en-US" sz="1200" dirty="0">
                        <a:ea typeface="ＭＳ Ｐゴシック" charset="-128"/>
                        <a:cs typeface="ＭＳ Ｐゴシック" charset="-128"/>
                      </a:rPr>
                      <a:t>Model Selection</a:t>
                    </a:r>
                  </a:p>
                </p:txBody>
              </p:sp>
              <p:sp>
                <p:nvSpPr>
                  <p:cNvPr id="12" name="Rounded Rectangle 11">
                    <a:extLst>
                      <a:ext uri="{FF2B5EF4-FFF2-40B4-BE49-F238E27FC236}">
                        <a16:creationId xmlns:a16="http://schemas.microsoft.com/office/drawing/2014/main" id="{C295009E-E88E-9E46-9535-0D20A92770D5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6406399" y="2533471"/>
                    <a:ext cx="1236572" cy="513156"/>
                  </a:xfrm>
                  <a:prstGeom prst="roundRect">
                    <a:avLst/>
                  </a:prstGeom>
                  <a:solidFill>
                    <a:schemeClr val="tx1">
                      <a:lumMod val="50000"/>
                      <a:lumOff val="50000"/>
                    </a:schemeClr>
                  </a:solidFill>
                  <a:ln w="9525" cap="flat" cmpd="sng" algn="ctr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lang="en-US" sz="1200" dirty="0">
                        <a:ea typeface="ＭＳ Ｐゴシック" charset="-128"/>
                        <a:cs typeface="ＭＳ Ｐゴシック" charset="-128"/>
                      </a:rPr>
                      <a:t>Future Performance</a:t>
                    </a:r>
                  </a:p>
                </p:txBody>
              </p:sp>
              <p:cxnSp>
                <p:nvCxnSpPr>
                  <p:cNvPr id="13" name="Straight Arrow Connector 12">
                    <a:extLst>
                      <a:ext uri="{FF2B5EF4-FFF2-40B4-BE49-F238E27FC236}">
                        <a16:creationId xmlns:a16="http://schemas.microsoft.com/office/drawing/2014/main" id="{9EF59555-9619-9B45-9F5A-A0F7EAA9DC2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7024685" y="611073"/>
                    <a:ext cx="0" cy="360040"/>
                  </a:xfrm>
                  <a:prstGeom prst="straightConnector1">
                    <a:avLst/>
                  </a:prstGeom>
                  <a:ln>
                    <a:headEnd type="none" w="med" len="med"/>
                    <a:tailEnd type="arrow" w="med" len="med"/>
                  </a:ln>
                </p:spPr>
                <p:style>
                  <a:lnRef idx="3">
                    <a:schemeClr val="accent4"/>
                  </a:lnRef>
                  <a:fillRef idx="0">
                    <a:schemeClr val="accent4"/>
                  </a:fillRef>
                  <a:effectRef idx="2">
                    <a:schemeClr val="accent4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17" name="Straight Arrow Connector 16">
                  <a:extLst>
                    <a:ext uri="{FF2B5EF4-FFF2-40B4-BE49-F238E27FC236}">
                      <a16:creationId xmlns:a16="http://schemas.microsoft.com/office/drawing/2014/main" id="{37100052-37BF-0642-83D5-4392032D4D5E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7024685" y="1310790"/>
                  <a:ext cx="0" cy="360040"/>
                </a:xfrm>
                <a:prstGeom prst="straightConnector1">
                  <a:avLst/>
                </a:prstGeom>
                <a:ln>
                  <a:headEnd type="none" w="med" len="med"/>
                  <a:tailEnd type="arrow" w="med" len="med"/>
                </a:ln>
              </p:spPr>
              <p:style>
                <a:lnRef idx="3">
                  <a:schemeClr val="accent4"/>
                </a:lnRef>
                <a:fillRef idx="0">
                  <a:schemeClr val="accent4"/>
                </a:fillRef>
                <a:effectRef idx="2">
                  <a:schemeClr val="accent4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Arrow Connector 17">
                  <a:extLst>
                    <a:ext uri="{FF2B5EF4-FFF2-40B4-BE49-F238E27FC236}">
                      <a16:creationId xmlns:a16="http://schemas.microsoft.com/office/drawing/2014/main" id="{09F4EAE0-4CAE-1B49-804C-3D2EE123CCE3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7024685" y="2157603"/>
                  <a:ext cx="0" cy="360040"/>
                </a:xfrm>
                <a:prstGeom prst="straightConnector1">
                  <a:avLst/>
                </a:prstGeom>
                <a:ln>
                  <a:headEnd type="none" w="med" len="med"/>
                  <a:tailEnd type="arrow" w="med" len="med"/>
                </a:ln>
              </p:spPr>
              <p:style>
                <a:lnRef idx="3">
                  <a:schemeClr val="accent4"/>
                </a:lnRef>
                <a:fillRef idx="0">
                  <a:schemeClr val="accent4"/>
                </a:fillRef>
                <a:effectRef idx="2">
                  <a:schemeClr val="accent4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3" name="Rounded Rectangle 22">
              <a:extLst>
                <a:ext uri="{FF2B5EF4-FFF2-40B4-BE49-F238E27FC236}">
                  <a16:creationId xmlns:a16="http://schemas.microsoft.com/office/drawing/2014/main" id="{2E5A3E04-8BC5-DA43-AD99-4B2AAE1D0F5E}"/>
                </a:ext>
              </a:extLst>
            </p:cNvPr>
            <p:cNvSpPr/>
            <p:nvPr/>
          </p:nvSpPr>
          <p:spPr bwMode="auto">
            <a:xfrm>
              <a:off x="969965" y="1214187"/>
              <a:ext cx="1380586" cy="450709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200" dirty="0">
                  <a:ea typeface="ＭＳ Ｐゴシック" charset="-128"/>
                  <a:cs typeface="ＭＳ Ｐゴシック" charset="-128"/>
                </a:rPr>
                <a:t>Listwise Deletion</a:t>
              </a:r>
            </a:p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900" dirty="0">
                  <a:ea typeface="ＭＳ Ｐゴシック" charset="-128"/>
                  <a:cs typeface="ＭＳ Ｐゴシック" charset="-128"/>
                </a:rPr>
                <a:t>(n = 313)</a:t>
              </a:r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FF0AD54F-DA3A-4647-BB74-E4134F0AD8E1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1660258" y="1672810"/>
              <a:ext cx="108" cy="312026"/>
            </a:xfrm>
            <a:prstGeom prst="straightConnector1">
              <a:avLst/>
            </a:prstGeom>
            <a:ln>
              <a:headEnd type="none" w="med" len="med"/>
              <a:tailEnd type="arrow" w="med" len="med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667D16C0-D0F9-3D41-A38D-68C20BE8754D}"/>
              </a:ext>
            </a:extLst>
          </p:cNvPr>
          <p:cNvGrpSpPr/>
          <p:nvPr/>
        </p:nvGrpSpPr>
        <p:grpSpPr>
          <a:xfrm>
            <a:off x="3408097" y="1210352"/>
            <a:ext cx="1668619" cy="3779448"/>
            <a:chOff x="3389888" y="1210352"/>
            <a:chExt cx="1668619" cy="3779448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45642139-8FFC-C249-977C-D76E37256C29}"/>
                </a:ext>
              </a:extLst>
            </p:cNvPr>
            <p:cNvGrpSpPr/>
            <p:nvPr/>
          </p:nvGrpSpPr>
          <p:grpSpPr>
            <a:xfrm>
              <a:off x="3389888" y="1995685"/>
              <a:ext cx="1668619" cy="2994115"/>
              <a:chOff x="971600" y="1521850"/>
              <a:chExt cx="1668619" cy="2994115"/>
            </a:xfrm>
          </p:grpSpPr>
          <p:sp>
            <p:nvSpPr>
              <p:cNvPr id="27" name="Rounded Rectangle 26">
                <a:extLst>
                  <a:ext uri="{FF2B5EF4-FFF2-40B4-BE49-F238E27FC236}">
                    <a16:creationId xmlns:a16="http://schemas.microsoft.com/office/drawing/2014/main" id="{CFC2A9A7-0473-6B48-8405-017A21D96294}"/>
                  </a:ext>
                </a:extLst>
              </p:cNvPr>
              <p:cNvSpPr/>
              <p:nvPr/>
            </p:nvSpPr>
            <p:spPr bwMode="auto">
              <a:xfrm>
                <a:off x="971600" y="1521850"/>
                <a:ext cx="1668619" cy="2994115"/>
              </a:xfrm>
              <a:prstGeom prst="round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9525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>
                  <a:ea typeface="ＭＳ Ｐゴシック" charset="-128"/>
                  <a:cs typeface="ＭＳ Ｐゴシック" charset="-128"/>
                </a:endParaRPr>
              </a:p>
            </p:txBody>
          </p: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47F1E34E-79E7-214F-99C4-0E35CB67496A}"/>
                  </a:ext>
                </a:extLst>
              </p:cNvPr>
              <p:cNvGrpSpPr/>
              <p:nvPr/>
            </p:nvGrpSpPr>
            <p:grpSpPr>
              <a:xfrm>
                <a:off x="1187624" y="1635646"/>
                <a:ext cx="1236572" cy="2790141"/>
                <a:chOff x="6406399" y="256486"/>
                <a:chExt cx="1236572" cy="2790141"/>
              </a:xfrm>
            </p:grpSpPr>
            <p:grpSp>
              <p:nvGrpSpPr>
                <p:cNvPr id="29" name="Group 28">
                  <a:extLst>
                    <a:ext uri="{FF2B5EF4-FFF2-40B4-BE49-F238E27FC236}">
                      <a16:creationId xmlns:a16="http://schemas.microsoft.com/office/drawing/2014/main" id="{DB1DCB95-A7ED-3545-81DB-BA805A0BF098}"/>
                    </a:ext>
                  </a:extLst>
                </p:cNvPr>
                <p:cNvGrpSpPr/>
                <p:nvPr/>
              </p:nvGrpSpPr>
              <p:grpSpPr>
                <a:xfrm>
                  <a:off x="6406399" y="256486"/>
                  <a:ext cx="1236572" cy="2790141"/>
                  <a:chOff x="6406399" y="256486"/>
                  <a:chExt cx="1236572" cy="2790141"/>
                </a:xfrm>
              </p:grpSpPr>
              <p:sp>
                <p:nvSpPr>
                  <p:cNvPr id="32" name="Rounded Rectangle 31">
                    <a:extLst>
                      <a:ext uri="{FF2B5EF4-FFF2-40B4-BE49-F238E27FC236}">
                        <a16:creationId xmlns:a16="http://schemas.microsoft.com/office/drawing/2014/main" id="{CE9B69E7-D75B-3D42-ADD7-2B34213BFDC3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6406400" y="256486"/>
                    <a:ext cx="1236571" cy="354587"/>
                  </a:xfrm>
                  <a:prstGeom prst="roundRect">
                    <a:avLst/>
                  </a:prstGeom>
                  <a:solidFill>
                    <a:schemeClr val="tx1">
                      <a:lumMod val="50000"/>
                      <a:lumOff val="50000"/>
                    </a:schemeClr>
                  </a:solidFill>
                  <a:ln w="9525" cap="flat" cmpd="sng" algn="ctr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lang="en-US" sz="1200" dirty="0">
                        <a:ea typeface="ＭＳ Ｐゴシック" charset="-128"/>
                        <a:cs typeface="ＭＳ Ｐゴシック" charset="-128"/>
                      </a:rPr>
                      <a:t>Split Data</a:t>
                    </a:r>
                  </a:p>
                </p:txBody>
              </p:sp>
              <p:sp>
                <p:nvSpPr>
                  <p:cNvPr id="33" name="Rounded Rectangle 32">
                    <a:extLst>
                      <a:ext uri="{FF2B5EF4-FFF2-40B4-BE49-F238E27FC236}">
                        <a16:creationId xmlns:a16="http://schemas.microsoft.com/office/drawing/2014/main" id="{EAAE1F67-0B46-3C43-9CE0-B92F46BED59D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6406400" y="977065"/>
                    <a:ext cx="1236571" cy="333725"/>
                  </a:xfrm>
                  <a:prstGeom prst="roundRect">
                    <a:avLst/>
                  </a:prstGeom>
                  <a:solidFill>
                    <a:schemeClr val="tx1">
                      <a:lumMod val="50000"/>
                      <a:lumOff val="50000"/>
                    </a:schemeClr>
                  </a:solidFill>
                  <a:ln w="9525" cap="flat" cmpd="sng" algn="ctr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lang="en-US" sz="1200" dirty="0">
                        <a:ea typeface="ＭＳ Ｐゴシック" charset="-128"/>
                        <a:cs typeface="ＭＳ Ｐゴシック" charset="-128"/>
                      </a:rPr>
                      <a:t>Train Models</a:t>
                    </a:r>
                  </a:p>
                </p:txBody>
              </p:sp>
              <p:sp>
                <p:nvSpPr>
                  <p:cNvPr id="34" name="Rounded Rectangle 33">
                    <a:extLst>
                      <a:ext uri="{FF2B5EF4-FFF2-40B4-BE49-F238E27FC236}">
                        <a16:creationId xmlns:a16="http://schemas.microsoft.com/office/drawing/2014/main" id="{2926E95C-DBAD-A241-B281-E1DCCF70FC30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6406399" y="1686658"/>
                    <a:ext cx="1236572" cy="470945"/>
                  </a:xfrm>
                  <a:prstGeom prst="roundRect">
                    <a:avLst/>
                  </a:prstGeom>
                  <a:solidFill>
                    <a:schemeClr val="tx1">
                      <a:lumMod val="50000"/>
                      <a:lumOff val="50000"/>
                    </a:schemeClr>
                  </a:solidFill>
                  <a:ln w="9525" cap="flat" cmpd="sng" algn="ctr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lang="en-US" sz="1200" dirty="0">
                        <a:ea typeface="ＭＳ Ｐゴシック" charset="-128"/>
                        <a:cs typeface="ＭＳ Ｐゴシック" charset="-128"/>
                      </a:rPr>
                      <a:t>Model Selection</a:t>
                    </a:r>
                  </a:p>
                </p:txBody>
              </p:sp>
              <p:sp>
                <p:nvSpPr>
                  <p:cNvPr id="35" name="Rounded Rectangle 34">
                    <a:extLst>
                      <a:ext uri="{FF2B5EF4-FFF2-40B4-BE49-F238E27FC236}">
                        <a16:creationId xmlns:a16="http://schemas.microsoft.com/office/drawing/2014/main" id="{4BF54663-4626-DF4C-A960-93E93C620881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6406399" y="2533471"/>
                    <a:ext cx="1236572" cy="513156"/>
                  </a:xfrm>
                  <a:prstGeom prst="roundRect">
                    <a:avLst/>
                  </a:prstGeom>
                  <a:solidFill>
                    <a:schemeClr val="tx1">
                      <a:lumMod val="50000"/>
                      <a:lumOff val="50000"/>
                    </a:schemeClr>
                  </a:solidFill>
                  <a:ln w="9525" cap="flat" cmpd="sng" algn="ctr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lang="en-US" sz="1200" dirty="0">
                        <a:ea typeface="ＭＳ Ｐゴシック" charset="-128"/>
                        <a:cs typeface="ＭＳ Ｐゴシック" charset="-128"/>
                      </a:rPr>
                      <a:t>Future Performance</a:t>
                    </a:r>
                  </a:p>
                </p:txBody>
              </p:sp>
              <p:cxnSp>
                <p:nvCxnSpPr>
                  <p:cNvPr id="36" name="Straight Arrow Connector 35">
                    <a:extLst>
                      <a:ext uri="{FF2B5EF4-FFF2-40B4-BE49-F238E27FC236}">
                        <a16:creationId xmlns:a16="http://schemas.microsoft.com/office/drawing/2014/main" id="{251411AB-BF4A-334C-B21B-EC40854D1C8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7024685" y="611073"/>
                    <a:ext cx="0" cy="360040"/>
                  </a:xfrm>
                  <a:prstGeom prst="straightConnector1">
                    <a:avLst/>
                  </a:prstGeom>
                  <a:ln>
                    <a:headEnd type="none" w="med" len="med"/>
                    <a:tailEnd type="arrow" w="med" len="med"/>
                  </a:ln>
                </p:spPr>
                <p:style>
                  <a:lnRef idx="3">
                    <a:schemeClr val="accent4"/>
                  </a:lnRef>
                  <a:fillRef idx="0">
                    <a:schemeClr val="accent4"/>
                  </a:fillRef>
                  <a:effectRef idx="2">
                    <a:schemeClr val="accent4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30" name="Straight Arrow Connector 29">
                  <a:extLst>
                    <a:ext uri="{FF2B5EF4-FFF2-40B4-BE49-F238E27FC236}">
                      <a16:creationId xmlns:a16="http://schemas.microsoft.com/office/drawing/2014/main" id="{9243C88A-C207-6747-8E79-BF2B104927D1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7024685" y="1310790"/>
                  <a:ext cx="0" cy="360040"/>
                </a:xfrm>
                <a:prstGeom prst="straightConnector1">
                  <a:avLst/>
                </a:prstGeom>
                <a:ln>
                  <a:headEnd type="none" w="med" len="med"/>
                  <a:tailEnd type="arrow" w="med" len="med"/>
                </a:ln>
              </p:spPr>
              <p:style>
                <a:lnRef idx="3">
                  <a:schemeClr val="accent4"/>
                </a:lnRef>
                <a:fillRef idx="0">
                  <a:schemeClr val="accent4"/>
                </a:fillRef>
                <a:effectRef idx="2">
                  <a:schemeClr val="accent4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Arrow Connector 30">
                  <a:extLst>
                    <a:ext uri="{FF2B5EF4-FFF2-40B4-BE49-F238E27FC236}">
                      <a16:creationId xmlns:a16="http://schemas.microsoft.com/office/drawing/2014/main" id="{D129BB84-B7E5-2343-8E49-C55408847424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7024685" y="2157603"/>
                  <a:ext cx="0" cy="360040"/>
                </a:xfrm>
                <a:prstGeom prst="straightConnector1">
                  <a:avLst/>
                </a:prstGeom>
                <a:ln>
                  <a:headEnd type="none" w="med" len="med"/>
                  <a:tailEnd type="arrow" w="med" len="med"/>
                </a:ln>
              </p:spPr>
              <p:style>
                <a:lnRef idx="3">
                  <a:schemeClr val="accent4"/>
                </a:lnRef>
                <a:fillRef idx="0">
                  <a:schemeClr val="accent4"/>
                </a:fillRef>
                <a:effectRef idx="2">
                  <a:schemeClr val="accent4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37" name="Rounded Rectangle 36">
              <a:extLst>
                <a:ext uri="{FF2B5EF4-FFF2-40B4-BE49-F238E27FC236}">
                  <a16:creationId xmlns:a16="http://schemas.microsoft.com/office/drawing/2014/main" id="{E7804DBF-0028-FF48-8264-F7112692024B}"/>
                </a:ext>
              </a:extLst>
            </p:cNvPr>
            <p:cNvSpPr/>
            <p:nvPr/>
          </p:nvSpPr>
          <p:spPr bwMode="auto">
            <a:xfrm>
              <a:off x="3532380" y="1210352"/>
              <a:ext cx="1380586" cy="454544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200" dirty="0">
                  <a:ea typeface="ＭＳ Ｐゴシック" charset="-128"/>
                  <a:cs typeface="ＭＳ Ｐゴシック" charset="-128"/>
                </a:rPr>
                <a:t>Mean Imputation</a:t>
              </a:r>
            </a:p>
            <a:p>
              <a:pPr algn="ctr" eaLnBrk="0" hangingPunct="0"/>
              <a:r>
                <a:rPr lang="en-US" sz="900" dirty="0">
                  <a:ea typeface="ＭＳ Ｐゴシック" charset="-128"/>
                  <a:cs typeface="ＭＳ Ｐゴシック" charset="-128"/>
                </a:rPr>
                <a:t>(n = 450)</a:t>
              </a:r>
            </a:p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>
                <a:ea typeface="ＭＳ Ｐゴシック" charset="-128"/>
                <a:cs typeface="ＭＳ Ｐゴシック" charset="-128"/>
              </a:endParaRPr>
            </a:p>
          </p:txBody>
        </p: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E4543CF7-52B2-FA49-868E-7367027AF4DE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4222673" y="1672810"/>
              <a:ext cx="108" cy="312026"/>
            </a:xfrm>
            <a:prstGeom prst="straightConnector1">
              <a:avLst/>
            </a:prstGeom>
            <a:ln>
              <a:headEnd type="none" w="med" len="med"/>
              <a:tailEnd type="arrow" w="med" len="med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9BE734C5-5692-4845-8687-CF2F9CDB83DF}"/>
              </a:ext>
            </a:extLst>
          </p:cNvPr>
          <p:cNvGrpSpPr/>
          <p:nvPr/>
        </p:nvGrpSpPr>
        <p:grpSpPr>
          <a:xfrm>
            <a:off x="6131213" y="1210352"/>
            <a:ext cx="1668619" cy="3779448"/>
            <a:chOff x="6083770" y="1199503"/>
            <a:chExt cx="1668619" cy="3779448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308DFE96-CBC9-3C4E-BC30-B3D76E82B20D}"/>
                </a:ext>
              </a:extLst>
            </p:cNvPr>
            <p:cNvGrpSpPr/>
            <p:nvPr/>
          </p:nvGrpSpPr>
          <p:grpSpPr>
            <a:xfrm>
              <a:off x="6083770" y="1984836"/>
              <a:ext cx="1668619" cy="2994115"/>
              <a:chOff x="971600" y="1521850"/>
              <a:chExt cx="1668619" cy="2994115"/>
            </a:xfrm>
          </p:grpSpPr>
          <p:sp>
            <p:nvSpPr>
              <p:cNvPr id="40" name="Rounded Rectangle 39">
                <a:extLst>
                  <a:ext uri="{FF2B5EF4-FFF2-40B4-BE49-F238E27FC236}">
                    <a16:creationId xmlns:a16="http://schemas.microsoft.com/office/drawing/2014/main" id="{C19BCDDD-1016-CE4B-A745-FC753BB52346}"/>
                  </a:ext>
                </a:extLst>
              </p:cNvPr>
              <p:cNvSpPr/>
              <p:nvPr/>
            </p:nvSpPr>
            <p:spPr bwMode="auto">
              <a:xfrm>
                <a:off x="971600" y="1521850"/>
                <a:ext cx="1668619" cy="2994115"/>
              </a:xfrm>
              <a:prstGeom prst="round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9525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>
                  <a:ea typeface="ＭＳ Ｐゴシック" charset="-128"/>
                  <a:cs typeface="ＭＳ Ｐゴシック" charset="-128"/>
                </a:endParaRPr>
              </a:p>
            </p:txBody>
          </p:sp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358187F2-BFE2-5445-B050-05A9F695BA92}"/>
                  </a:ext>
                </a:extLst>
              </p:cNvPr>
              <p:cNvGrpSpPr/>
              <p:nvPr/>
            </p:nvGrpSpPr>
            <p:grpSpPr>
              <a:xfrm>
                <a:off x="1187624" y="1635646"/>
                <a:ext cx="1236572" cy="2790141"/>
                <a:chOff x="6406399" y="256486"/>
                <a:chExt cx="1236572" cy="2790141"/>
              </a:xfrm>
            </p:grpSpPr>
            <p:grpSp>
              <p:nvGrpSpPr>
                <p:cNvPr id="42" name="Group 41">
                  <a:extLst>
                    <a:ext uri="{FF2B5EF4-FFF2-40B4-BE49-F238E27FC236}">
                      <a16:creationId xmlns:a16="http://schemas.microsoft.com/office/drawing/2014/main" id="{FFA2CF08-5851-FC49-884E-F1F4E9C912C9}"/>
                    </a:ext>
                  </a:extLst>
                </p:cNvPr>
                <p:cNvGrpSpPr/>
                <p:nvPr/>
              </p:nvGrpSpPr>
              <p:grpSpPr>
                <a:xfrm>
                  <a:off x="6406399" y="256486"/>
                  <a:ext cx="1236572" cy="2790141"/>
                  <a:chOff x="6406399" y="256486"/>
                  <a:chExt cx="1236572" cy="2790141"/>
                </a:xfrm>
              </p:grpSpPr>
              <p:sp>
                <p:nvSpPr>
                  <p:cNvPr id="45" name="Rounded Rectangle 44">
                    <a:extLst>
                      <a:ext uri="{FF2B5EF4-FFF2-40B4-BE49-F238E27FC236}">
                        <a16:creationId xmlns:a16="http://schemas.microsoft.com/office/drawing/2014/main" id="{96DF1337-CD69-AD4D-82CB-5CED42BC029D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6406400" y="256486"/>
                    <a:ext cx="1236571" cy="354587"/>
                  </a:xfrm>
                  <a:prstGeom prst="roundRect">
                    <a:avLst/>
                  </a:prstGeom>
                  <a:solidFill>
                    <a:schemeClr val="tx1">
                      <a:lumMod val="50000"/>
                      <a:lumOff val="50000"/>
                    </a:schemeClr>
                  </a:solidFill>
                  <a:ln w="9525" cap="flat" cmpd="sng" algn="ctr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lang="en-US" sz="1200" dirty="0">
                        <a:ea typeface="ＭＳ Ｐゴシック" charset="-128"/>
                        <a:cs typeface="ＭＳ Ｐゴシック" charset="-128"/>
                      </a:rPr>
                      <a:t>Split Data</a:t>
                    </a:r>
                  </a:p>
                </p:txBody>
              </p:sp>
              <p:sp>
                <p:nvSpPr>
                  <p:cNvPr id="46" name="Rounded Rectangle 45">
                    <a:extLst>
                      <a:ext uri="{FF2B5EF4-FFF2-40B4-BE49-F238E27FC236}">
                        <a16:creationId xmlns:a16="http://schemas.microsoft.com/office/drawing/2014/main" id="{BCDB2923-E269-A948-8E70-8B54E56A3E6D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6406400" y="977065"/>
                    <a:ext cx="1236571" cy="333725"/>
                  </a:xfrm>
                  <a:prstGeom prst="roundRect">
                    <a:avLst/>
                  </a:prstGeom>
                  <a:solidFill>
                    <a:schemeClr val="tx1">
                      <a:lumMod val="50000"/>
                      <a:lumOff val="50000"/>
                    </a:schemeClr>
                  </a:solidFill>
                  <a:ln w="9525" cap="flat" cmpd="sng" algn="ctr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lang="en-US" sz="1200" dirty="0">
                        <a:ea typeface="ＭＳ Ｐゴシック" charset="-128"/>
                        <a:cs typeface="ＭＳ Ｐゴシック" charset="-128"/>
                      </a:rPr>
                      <a:t>Train Models</a:t>
                    </a:r>
                  </a:p>
                </p:txBody>
              </p:sp>
              <p:sp>
                <p:nvSpPr>
                  <p:cNvPr id="47" name="Rounded Rectangle 46">
                    <a:extLst>
                      <a:ext uri="{FF2B5EF4-FFF2-40B4-BE49-F238E27FC236}">
                        <a16:creationId xmlns:a16="http://schemas.microsoft.com/office/drawing/2014/main" id="{F794F0D4-F05D-5D49-BF23-132DB678B50B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6406399" y="1686658"/>
                    <a:ext cx="1236572" cy="470945"/>
                  </a:xfrm>
                  <a:prstGeom prst="roundRect">
                    <a:avLst/>
                  </a:prstGeom>
                  <a:solidFill>
                    <a:schemeClr val="tx1">
                      <a:lumMod val="50000"/>
                      <a:lumOff val="50000"/>
                    </a:schemeClr>
                  </a:solidFill>
                  <a:ln w="9525" cap="flat" cmpd="sng" algn="ctr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lang="en-US" sz="1200" dirty="0">
                        <a:ea typeface="ＭＳ Ｐゴシック" charset="-128"/>
                        <a:cs typeface="ＭＳ Ｐゴシック" charset="-128"/>
                      </a:rPr>
                      <a:t>Model Selection</a:t>
                    </a:r>
                  </a:p>
                </p:txBody>
              </p:sp>
              <p:sp>
                <p:nvSpPr>
                  <p:cNvPr id="48" name="Rounded Rectangle 47">
                    <a:extLst>
                      <a:ext uri="{FF2B5EF4-FFF2-40B4-BE49-F238E27FC236}">
                        <a16:creationId xmlns:a16="http://schemas.microsoft.com/office/drawing/2014/main" id="{E46B8B14-E56C-DC40-A97B-DB625EB2609C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6406399" y="2533471"/>
                    <a:ext cx="1236572" cy="513156"/>
                  </a:xfrm>
                  <a:prstGeom prst="roundRect">
                    <a:avLst/>
                  </a:prstGeom>
                  <a:solidFill>
                    <a:schemeClr val="tx1">
                      <a:lumMod val="50000"/>
                      <a:lumOff val="50000"/>
                    </a:schemeClr>
                  </a:solidFill>
                  <a:ln w="9525" cap="flat" cmpd="sng" algn="ctr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lang="en-US" sz="1200" dirty="0">
                        <a:ea typeface="ＭＳ Ｐゴシック" charset="-128"/>
                        <a:cs typeface="ＭＳ Ｐゴシック" charset="-128"/>
                      </a:rPr>
                      <a:t>Future Performance</a:t>
                    </a:r>
                  </a:p>
                </p:txBody>
              </p:sp>
              <p:cxnSp>
                <p:nvCxnSpPr>
                  <p:cNvPr id="49" name="Straight Arrow Connector 48">
                    <a:extLst>
                      <a:ext uri="{FF2B5EF4-FFF2-40B4-BE49-F238E27FC236}">
                        <a16:creationId xmlns:a16="http://schemas.microsoft.com/office/drawing/2014/main" id="{8EAB45BF-535C-B94F-8B0E-1A60458CDBC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7024685" y="611073"/>
                    <a:ext cx="0" cy="360040"/>
                  </a:xfrm>
                  <a:prstGeom prst="straightConnector1">
                    <a:avLst/>
                  </a:prstGeom>
                  <a:ln>
                    <a:headEnd type="none" w="med" len="med"/>
                    <a:tailEnd type="arrow" w="med" len="med"/>
                  </a:ln>
                </p:spPr>
                <p:style>
                  <a:lnRef idx="3">
                    <a:schemeClr val="accent4"/>
                  </a:lnRef>
                  <a:fillRef idx="0">
                    <a:schemeClr val="accent4"/>
                  </a:fillRef>
                  <a:effectRef idx="2">
                    <a:schemeClr val="accent4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3" name="Straight Arrow Connector 42">
                  <a:extLst>
                    <a:ext uri="{FF2B5EF4-FFF2-40B4-BE49-F238E27FC236}">
                      <a16:creationId xmlns:a16="http://schemas.microsoft.com/office/drawing/2014/main" id="{52135748-B0AD-FB4D-A743-DEE7A87EFE2F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7024685" y="1310790"/>
                  <a:ext cx="0" cy="360040"/>
                </a:xfrm>
                <a:prstGeom prst="straightConnector1">
                  <a:avLst/>
                </a:prstGeom>
                <a:ln>
                  <a:headEnd type="none" w="med" len="med"/>
                  <a:tailEnd type="arrow" w="med" len="med"/>
                </a:ln>
              </p:spPr>
              <p:style>
                <a:lnRef idx="3">
                  <a:schemeClr val="accent4"/>
                </a:lnRef>
                <a:fillRef idx="0">
                  <a:schemeClr val="accent4"/>
                </a:fillRef>
                <a:effectRef idx="2">
                  <a:schemeClr val="accent4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Arrow Connector 43">
                  <a:extLst>
                    <a:ext uri="{FF2B5EF4-FFF2-40B4-BE49-F238E27FC236}">
                      <a16:creationId xmlns:a16="http://schemas.microsoft.com/office/drawing/2014/main" id="{CC99CB7F-9313-5D47-89C6-F655B0298860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7024685" y="2157603"/>
                  <a:ext cx="0" cy="360040"/>
                </a:xfrm>
                <a:prstGeom prst="straightConnector1">
                  <a:avLst/>
                </a:prstGeom>
                <a:ln>
                  <a:headEnd type="none" w="med" len="med"/>
                  <a:tailEnd type="arrow" w="med" len="med"/>
                </a:ln>
              </p:spPr>
              <p:style>
                <a:lnRef idx="3">
                  <a:schemeClr val="accent4"/>
                </a:lnRef>
                <a:fillRef idx="0">
                  <a:schemeClr val="accent4"/>
                </a:fillRef>
                <a:effectRef idx="2">
                  <a:schemeClr val="accent4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50" name="Rounded Rectangle 49">
              <a:extLst>
                <a:ext uri="{FF2B5EF4-FFF2-40B4-BE49-F238E27FC236}">
                  <a16:creationId xmlns:a16="http://schemas.microsoft.com/office/drawing/2014/main" id="{4BDA0737-3D4D-7E4F-B373-E6361BC8564B}"/>
                </a:ext>
              </a:extLst>
            </p:cNvPr>
            <p:cNvSpPr/>
            <p:nvPr/>
          </p:nvSpPr>
          <p:spPr bwMode="auto">
            <a:xfrm>
              <a:off x="6226262" y="1199503"/>
              <a:ext cx="1380586" cy="446630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200" dirty="0">
                  <a:ea typeface="ＭＳ Ｐゴシック" charset="-128"/>
                  <a:cs typeface="ＭＳ Ｐゴシック" charset="-128"/>
                </a:rPr>
                <a:t>MICE Imputation</a:t>
              </a:r>
            </a:p>
            <a:p>
              <a:pPr algn="ctr" eaLnBrk="0" hangingPunct="0"/>
              <a:r>
                <a:rPr lang="en-US" sz="900" dirty="0">
                  <a:ea typeface="ＭＳ Ｐゴシック" charset="-128"/>
                  <a:cs typeface="ＭＳ Ｐゴシック" charset="-128"/>
                </a:rPr>
                <a:t>(n = 450)</a:t>
              </a:r>
            </a:p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>
                <a:ea typeface="ＭＳ Ｐゴシック" charset="-128"/>
                <a:cs typeface="ＭＳ Ｐゴシック" charset="-128"/>
              </a:endParaRPr>
            </a:p>
          </p:txBody>
        </p: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4F6BCE32-4F75-D947-975C-C252565661F7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6916555" y="1661961"/>
              <a:ext cx="108" cy="312026"/>
            </a:xfrm>
            <a:prstGeom prst="straightConnector1">
              <a:avLst/>
            </a:prstGeom>
            <a:ln>
              <a:headEnd type="none" w="med" len="med"/>
              <a:tailEnd type="arrow" w="med" len="med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55" name="TextBox 54"/>
          <p:cNvSpPr txBox="1"/>
          <p:nvPr/>
        </p:nvSpPr>
        <p:spPr>
          <a:xfrm>
            <a:off x="4572000" y="1674157"/>
            <a:ext cx="22917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chemeClr val="tx1">
                    <a:lumMod val="90000"/>
                    <a:lumOff val="10000"/>
                  </a:schemeClr>
                </a:solidFill>
              </a:rPr>
              <a:t>Advanced Analysis</a:t>
            </a:r>
          </a:p>
        </p:txBody>
      </p:sp>
    </p:spTree>
    <p:extLst>
      <p:ext uri="{BB962C8B-B14F-4D97-AF65-F5344CB8AC3E}">
        <p14:creationId xmlns:p14="http://schemas.microsoft.com/office/powerpoint/2010/main" val="33397304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07505" y="1203598"/>
            <a:ext cx="8568951" cy="6950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  <a:spcAft>
                <a:spcPts val="500"/>
              </a:spcAft>
            </a:pPr>
            <a:r>
              <a:rPr lang="en-GB" b="1" dirty="0">
                <a:solidFill>
                  <a:srgbClr val="003560"/>
                </a:solidFill>
              </a:rPr>
              <a:t>Standard Analysis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11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352550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550EBD7-6FE1-EF40-821A-3AD0B16F8670}"/>
              </a:ext>
            </a:extLst>
          </p:cNvPr>
          <p:cNvSpPr txBox="1">
            <a:spLocks/>
          </p:cNvSpPr>
          <p:nvPr/>
        </p:nvSpPr>
        <p:spPr>
          <a:xfrm>
            <a:off x="539551" y="1851671"/>
            <a:ext cx="3744417" cy="3096343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1600">
                <a:solidFill>
                  <a:srgbClr val="4F5961"/>
                </a:solidFill>
                <a:latin typeface="+mn-lt"/>
                <a:ea typeface="ヒラギノ角ゴ Pro W3" charset="0"/>
                <a:cs typeface="ヒラギノ角ゴ Pro W3" charset="0"/>
              </a:defRPr>
            </a:lvl1pPr>
            <a:lvl2pPr marL="457200" algn="l" rtl="0" eaLnBrk="1" fontAlgn="base" hangingPunct="1">
              <a:spcBef>
                <a:spcPct val="20000"/>
              </a:spcBef>
              <a:spcAft>
                <a:spcPct val="0"/>
              </a:spcAft>
              <a:defRPr sz="1200">
                <a:solidFill>
                  <a:srgbClr val="00213B"/>
                </a:solidFill>
                <a:latin typeface="+mn-lt"/>
                <a:ea typeface="ヒラギノ角ゴ Pro W3" charset="0"/>
                <a:cs typeface="ＭＳ Ｐゴシック" charset="0"/>
              </a:defRPr>
            </a:lvl2pPr>
            <a:lvl3pPr marL="914400" algn="l" rtl="0" eaLnBrk="1" fontAlgn="base" hangingPunct="1">
              <a:spcBef>
                <a:spcPct val="20000"/>
              </a:spcBef>
              <a:spcAft>
                <a:spcPct val="0"/>
              </a:spcAft>
              <a:defRPr sz="1200" b="1">
                <a:solidFill>
                  <a:srgbClr val="00213B"/>
                </a:solidFill>
                <a:latin typeface="+mn-lt"/>
                <a:ea typeface="ＭＳ Ｐゴシック" charset="0"/>
                <a:cs typeface="ＭＳ Ｐゴシック" charset="0"/>
              </a:defRPr>
            </a:lvl3pPr>
            <a:lvl4pPr marL="1371600" algn="l" rtl="0" eaLnBrk="1" fontAlgn="base" hangingPunct="1">
              <a:spcBef>
                <a:spcPct val="20000"/>
              </a:spcBef>
              <a:spcAft>
                <a:spcPct val="0"/>
              </a:spcAft>
              <a:defRPr sz="1200">
                <a:solidFill>
                  <a:srgbClr val="00213B"/>
                </a:solidFill>
                <a:latin typeface="+mn-lt"/>
                <a:ea typeface="ＭＳ Ｐゴシック" charset="0"/>
                <a:cs typeface="ＭＳ Ｐゴシック" charset="0"/>
              </a:defRPr>
            </a:lvl4pPr>
            <a:lvl5pPr marL="1828800" algn="l" rtl="0" eaLnBrk="1" fontAlgn="base" hangingPunct="1">
              <a:spcBef>
                <a:spcPct val="20000"/>
              </a:spcBef>
              <a:spcAft>
                <a:spcPct val="0"/>
              </a:spcAft>
              <a:defRPr sz="1200">
                <a:solidFill>
                  <a:srgbClr val="00213B"/>
                </a:solidFill>
                <a:latin typeface="+mn-lt"/>
                <a:ea typeface="ＭＳ Ｐゴシック" charset="0"/>
                <a:cs typeface="ＭＳ Ｐゴシック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rgbClr val="00213B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rgbClr val="00213B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rgbClr val="00213B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rgbClr val="00213B"/>
                </a:solidFill>
                <a:latin typeface="+mn-lt"/>
                <a:ea typeface="+mn-ea"/>
              </a:defRPr>
            </a:lvl9pPr>
          </a:lstStyle>
          <a:p>
            <a:pPr marL="285750" indent="-285750" eaLnBrk="0" hangingPunct="0"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kern="0" dirty="0">
              <a:solidFill>
                <a:schemeClr val="tx1"/>
              </a:solidFill>
              <a:latin typeface="Arial" panose="020B0604020202020204" pitchFamily="34" charset="0"/>
              <a:ea typeface="Arial" charset="0"/>
              <a:cs typeface="Arial" panose="020B060402020202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12160" y="1926486"/>
            <a:ext cx="13681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>
                <a:solidFill>
                  <a:srgbClr val="FF0000"/>
                </a:solidFill>
              </a:rPr>
              <a:t>*Error Rate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550EBD7-6FE1-EF40-821A-3AD0B16F8670}"/>
              </a:ext>
            </a:extLst>
          </p:cNvPr>
          <p:cNvSpPr txBox="1">
            <a:spLocks/>
          </p:cNvSpPr>
          <p:nvPr/>
        </p:nvSpPr>
        <p:spPr>
          <a:xfrm>
            <a:off x="395536" y="1926486"/>
            <a:ext cx="3744417" cy="3096343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1600">
                <a:solidFill>
                  <a:srgbClr val="4F5961"/>
                </a:solidFill>
                <a:latin typeface="+mn-lt"/>
                <a:ea typeface="ヒラギノ角ゴ Pro W3" charset="0"/>
                <a:cs typeface="ヒラギノ角ゴ Pro W3" charset="0"/>
              </a:defRPr>
            </a:lvl1pPr>
            <a:lvl2pPr marL="457200" algn="l" rtl="0" eaLnBrk="1" fontAlgn="base" hangingPunct="1">
              <a:spcBef>
                <a:spcPct val="20000"/>
              </a:spcBef>
              <a:spcAft>
                <a:spcPct val="0"/>
              </a:spcAft>
              <a:defRPr sz="1200">
                <a:solidFill>
                  <a:srgbClr val="00213B"/>
                </a:solidFill>
                <a:latin typeface="+mn-lt"/>
                <a:ea typeface="ヒラギノ角ゴ Pro W3" charset="0"/>
                <a:cs typeface="ＭＳ Ｐゴシック" charset="0"/>
              </a:defRPr>
            </a:lvl2pPr>
            <a:lvl3pPr marL="914400" algn="l" rtl="0" eaLnBrk="1" fontAlgn="base" hangingPunct="1">
              <a:spcBef>
                <a:spcPct val="20000"/>
              </a:spcBef>
              <a:spcAft>
                <a:spcPct val="0"/>
              </a:spcAft>
              <a:defRPr sz="1200" b="1">
                <a:solidFill>
                  <a:srgbClr val="00213B"/>
                </a:solidFill>
                <a:latin typeface="+mn-lt"/>
                <a:ea typeface="ＭＳ Ｐゴシック" charset="0"/>
                <a:cs typeface="ＭＳ Ｐゴシック" charset="0"/>
              </a:defRPr>
            </a:lvl3pPr>
            <a:lvl4pPr marL="1371600" algn="l" rtl="0" eaLnBrk="1" fontAlgn="base" hangingPunct="1">
              <a:spcBef>
                <a:spcPct val="20000"/>
              </a:spcBef>
              <a:spcAft>
                <a:spcPct val="0"/>
              </a:spcAft>
              <a:defRPr sz="1200">
                <a:solidFill>
                  <a:srgbClr val="00213B"/>
                </a:solidFill>
                <a:latin typeface="+mn-lt"/>
                <a:ea typeface="ＭＳ Ｐゴシック" charset="0"/>
                <a:cs typeface="ＭＳ Ｐゴシック" charset="0"/>
              </a:defRPr>
            </a:lvl4pPr>
            <a:lvl5pPr marL="1828800" algn="l" rtl="0" eaLnBrk="1" fontAlgn="base" hangingPunct="1">
              <a:spcBef>
                <a:spcPct val="20000"/>
              </a:spcBef>
              <a:spcAft>
                <a:spcPct val="0"/>
              </a:spcAft>
              <a:defRPr sz="1200">
                <a:solidFill>
                  <a:srgbClr val="00213B"/>
                </a:solidFill>
                <a:latin typeface="+mn-lt"/>
                <a:ea typeface="ＭＳ Ｐゴシック" charset="0"/>
                <a:cs typeface="ＭＳ Ｐゴシック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rgbClr val="00213B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rgbClr val="00213B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rgbClr val="00213B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rgbClr val="00213B"/>
                </a:solidFill>
                <a:latin typeface="+mn-lt"/>
                <a:ea typeface="+mn-ea"/>
              </a:defRPr>
            </a:lvl9pPr>
          </a:lstStyle>
          <a:p>
            <a:pPr marL="285750" indent="-285750" eaLnBrk="0" hangingPunct="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kern="0" dirty="0">
                <a:solidFill>
                  <a:schemeClr val="tx1"/>
                </a:solidFill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Initial results from standard analysis</a:t>
            </a:r>
          </a:p>
          <a:p>
            <a:pPr marL="285750" indent="-285750" eaLnBrk="0" hangingPunct="0"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kern="0" dirty="0">
              <a:solidFill>
                <a:schemeClr val="tx1"/>
              </a:solidFill>
              <a:latin typeface="Arial" panose="020B0604020202020204" pitchFamily="34" charset="0"/>
              <a:ea typeface="Arial" charset="0"/>
              <a:cs typeface="Arial" panose="020B0604020202020204" pitchFamily="34" charset="0"/>
            </a:endParaRPr>
          </a:p>
          <a:p>
            <a:pPr marL="285750" indent="-285750" eaLnBrk="0" hangingPunct="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kern="0" dirty="0">
                <a:solidFill>
                  <a:schemeClr val="tx1"/>
                </a:solidFill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Poor prediction on non survival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81E31D0-1D2A-F946-86C5-AA96997812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1999" y="1523655"/>
            <a:ext cx="4143173" cy="2271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8583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New treatment for acute respiratory distress syndrom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3888" y="915566"/>
            <a:ext cx="5502706" cy="3672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07505" y="1203598"/>
            <a:ext cx="8568951" cy="6950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  <a:spcAft>
                <a:spcPts val="500"/>
              </a:spcAft>
            </a:pPr>
            <a:r>
              <a:rPr lang="en-GB" b="1" dirty="0">
                <a:solidFill>
                  <a:srgbClr val="003560"/>
                </a:solidFill>
              </a:rPr>
              <a:t>Summary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11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352550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550EBD7-6FE1-EF40-821A-3AD0B16F8670}"/>
              </a:ext>
            </a:extLst>
          </p:cNvPr>
          <p:cNvSpPr txBox="1">
            <a:spLocks/>
          </p:cNvSpPr>
          <p:nvPr/>
        </p:nvSpPr>
        <p:spPr>
          <a:xfrm>
            <a:off x="539551" y="1851671"/>
            <a:ext cx="3744417" cy="3096343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1600">
                <a:solidFill>
                  <a:srgbClr val="4F5961"/>
                </a:solidFill>
                <a:latin typeface="+mn-lt"/>
                <a:ea typeface="ヒラギノ角ゴ Pro W3" charset="0"/>
                <a:cs typeface="ヒラギノ角ゴ Pro W3" charset="0"/>
              </a:defRPr>
            </a:lvl1pPr>
            <a:lvl2pPr marL="457200" algn="l" rtl="0" eaLnBrk="1" fontAlgn="base" hangingPunct="1">
              <a:spcBef>
                <a:spcPct val="20000"/>
              </a:spcBef>
              <a:spcAft>
                <a:spcPct val="0"/>
              </a:spcAft>
              <a:defRPr sz="1200">
                <a:solidFill>
                  <a:srgbClr val="00213B"/>
                </a:solidFill>
                <a:latin typeface="+mn-lt"/>
                <a:ea typeface="ヒラギノ角ゴ Pro W3" charset="0"/>
                <a:cs typeface="ＭＳ Ｐゴシック" charset="0"/>
              </a:defRPr>
            </a:lvl2pPr>
            <a:lvl3pPr marL="914400" algn="l" rtl="0" eaLnBrk="1" fontAlgn="base" hangingPunct="1">
              <a:spcBef>
                <a:spcPct val="20000"/>
              </a:spcBef>
              <a:spcAft>
                <a:spcPct val="0"/>
              </a:spcAft>
              <a:defRPr sz="1200" b="1">
                <a:solidFill>
                  <a:srgbClr val="00213B"/>
                </a:solidFill>
                <a:latin typeface="+mn-lt"/>
                <a:ea typeface="ＭＳ Ｐゴシック" charset="0"/>
                <a:cs typeface="ＭＳ Ｐゴシック" charset="0"/>
              </a:defRPr>
            </a:lvl3pPr>
            <a:lvl4pPr marL="1371600" algn="l" rtl="0" eaLnBrk="1" fontAlgn="base" hangingPunct="1">
              <a:spcBef>
                <a:spcPct val="20000"/>
              </a:spcBef>
              <a:spcAft>
                <a:spcPct val="0"/>
              </a:spcAft>
              <a:defRPr sz="1200">
                <a:solidFill>
                  <a:srgbClr val="00213B"/>
                </a:solidFill>
                <a:latin typeface="+mn-lt"/>
                <a:ea typeface="ＭＳ Ｐゴシック" charset="0"/>
                <a:cs typeface="ＭＳ Ｐゴシック" charset="0"/>
              </a:defRPr>
            </a:lvl4pPr>
            <a:lvl5pPr marL="1828800" algn="l" rtl="0" eaLnBrk="1" fontAlgn="base" hangingPunct="1">
              <a:spcBef>
                <a:spcPct val="20000"/>
              </a:spcBef>
              <a:spcAft>
                <a:spcPct val="0"/>
              </a:spcAft>
              <a:defRPr sz="1200">
                <a:solidFill>
                  <a:srgbClr val="00213B"/>
                </a:solidFill>
                <a:latin typeface="+mn-lt"/>
                <a:ea typeface="ＭＳ Ｐゴシック" charset="0"/>
                <a:cs typeface="ＭＳ Ｐゴシック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rgbClr val="00213B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rgbClr val="00213B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rgbClr val="00213B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rgbClr val="00213B"/>
                </a:solidFill>
                <a:latin typeface="+mn-lt"/>
                <a:ea typeface="+mn-ea"/>
              </a:defRPr>
            </a:lvl9pPr>
          </a:lstStyle>
          <a:p>
            <a:pPr marL="285750" indent="-285750" eaLnBrk="0" hangingPunct="0"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kern="0" dirty="0">
              <a:solidFill>
                <a:schemeClr val="tx1"/>
              </a:solidFill>
              <a:latin typeface="Arial" panose="020B0604020202020204" pitchFamily="34" charset="0"/>
              <a:ea typeface="Arial" charset="0"/>
              <a:cs typeface="Arial" panose="020B0604020202020204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550EBD7-6FE1-EF40-821A-3AD0B16F8670}"/>
              </a:ext>
            </a:extLst>
          </p:cNvPr>
          <p:cNvSpPr txBox="1">
            <a:spLocks/>
          </p:cNvSpPr>
          <p:nvPr/>
        </p:nvSpPr>
        <p:spPr>
          <a:xfrm>
            <a:off x="107505" y="1905526"/>
            <a:ext cx="3744417" cy="3096343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1600">
                <a:solidFill>
                  <a:srgbClr val="4F5961"/>
                </a:solidFill>
                <a:latin typeface="+mn-lt"/>
                <a:ea typeface="ヒラギノ角ゴ Pro W3" charset="0"/>
                <a:cs typeface="ヒラギノ角ゴ Pro W3" charset="0"/>
              </a:defRPr>
            </a:lvl1pPr>
            <a:lvl2pPr marL="457200" algn="l" rtl="0" eaLnBrk="1" fontAlgn="base" hangingPunct="1">
              <a:spcBef>
                <a:spcPct val="20000"/>
              </a:spcBef>
              <a:spcAft>
                <a:spcPct val="0"/>
              </a:spcAft>
              <a:defRPr sz="1200">
                <a:solidFill>
                  <a:srgbClr val="00213B"/>
                </a:solidFill>
                <a:latin typeface="+mn-lt"/>
                <a:ea typeface="ヒラギノ角ゴ Pro W3" charset="0"/>
                <a:cs typeface="ＭＳ Ｐゴシック" charset="0"/>
              </a:defRPr>
            </a:lvl2pPr>
            <a:lvl3pPr marL="914400" algn="l" rtl="0" eaLnBrk="1" fontAlgn="base" hangingPunct="1">
              <a:spcBef>
                <a:spcPct val="20000"/>
              </a:spcBef>
              <a:spcAft>
                <a:spcPct val="0"/>
              </a:spcAft>
              <a:defRPr sz="1200" b="1">
                <a:solidFill>
                  <a:srgbClr val="00213B"/>
                </a:solidFill>
                <a:latin typeface="+mn-lt"/>
                <a:ea typeface="ＭＳ Ｐゴシック" charset="0"/>
                <a:cs typeface="ＭＳ Ｐゴシック" charset="0"/>
              </a:defRPr>
            </a:lvl3pPr>
            <a:lvl4pPr marL="1371600" algn="l" rtl="0" eaLnBrk="1" fontAlgn="base" hangingPunct="1">
              <a:spcBef>
                <a:spcPct val="20000"/>
              </a:spcBef>
              <a:spcAft>
                <a:spcPct val="0"/>
              </a:spcAft>
              <a:defRPr sz="1200">
                <a:solidFill>
                  <a:srgbClr val="00213B"/>
                </a:solidFill>
                <a:latin typeface="+mn-lt"/>
                <a:ea typeface="ＭＳ Ｐゴシック" charset="0"/>
                <a:cs typeface="ＭＳ Ｐゴシック" charset="0"/>
              </a:defRPr>
            </a:lvl4pPr>
            <a:lvl5pPr marL="1828800" algn="l" rtl="0" eaLnBrk="1" fontAlgn="base" hangingPunct="1">
              <a:spcBef>
                <a:spcPct val="20000"/>
              </a:spcBef>
              <a:spcAft>
                <a:spcPct val="0"/>
              </a:spcAft>
              <a:defRPr sz="1200">
                <a:solidFill>
                  <a:srgbClr val="00213B"/>
                </a:solidFill>
                <a:latin typeface="+mn-lt"/>
                <a:ea typeface="ＭＳ Ｐゴシック" charset="0"/>
                <a:cs typeface="ＭＳ Ｐゴシック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rgbClr val="00213B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rgbClr val="00213B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rgbClr val="00213B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rgbClr val="00213B"/>
                </a:solidFill>
                <a:latin typeface="+mn-lt"/>
                <a:ea typeface="+mn-ea"/>
              </a:defRPr>
            </a:lvl9pPr>
          </a:lstStyle>
          <a:p>
            <a:pPr marL="285750" indent="-285750" eaLnBrk="0" hangingPunct="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kern="0" dirty="0">
                <a:solidFill>
                  <a:schemeClr val="tx1"/>
                </a:solidFill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Survival Prediction</a:t>
            </a:r>
          </a:p>
          <a:p>
            <a:pPr marL="285750" indent="-285750" eaLnBrk="0" hangingPunct="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kern="0" dirty="0">
                <a:solidFill>
                  <a:schemeClr val="tx1"/>
                </a:solidFill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450 patients diagnosed with ARDS</a:t>
            </a:r>
          </a:p>
          <a:p>
            <a:pPr marL="285750" indent="-285750" eaLnBrk="0" hangingPunct="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kern="0" dirty="0">
                <a:solidFill>
                  <a:schemeClr val="tx1"/>
                </a:solidFill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Imbalanced Data</a:t>
            </a:r>
          </a:p>
          <a:p>
            <a:pPr marL="285750" indent="-285750" eaLnBrk="0" hangingPunct="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kern="0" dirty="0">
                <a:solidFill>
                  <a:schemeClr val="tx1"/>
                </a:solidFill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Missing Data</a:t>
            </a:r>
          </a:p>
          <a:p>
            <a:pPr marL="285750" indent="-285750" eaLnBrk="0" hangingPunct="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kern="0" dirty="0">
                <a:solidFill>
                  <a:schemeClr val="tx1"/>
                </a:solidFill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Imputation</a:t>
            </a:r>
          </a:p>
          <a:p>
            <a:pPr marL="285750" indent="-285750" eaLnBrk="0" hangingPunct="0"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kern="0" dirty="0">
              <a:solidFill>
                <a:schemeClr val="tx1"/>
              </a:solidFill>
              <a:latin typeface="Arial" panose="020B0604020202020204" pitchFamily="34" charset="0"/>
              <a:ea typeface="Arial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05839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he main building of the University looking South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9" name="TextBox 38"/>
          <p:cNvSpPr txBox="1"/>
          <p:nvPr/>
        </p:nvSpPr>
        <p:spPr>
          <a:xfrm>
            <a:off x="6804248" y="4713989"/>
            <a:ext cx="205585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  <a:ea typeface="Arial" charset="0"/>
                <a:cs typeface="Arial" charset="0"/>
              </a:rPr>
              <a:t>2416963E@student.gla.ac.uk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395536" y="1220108"/>
            <a:ext cx="5184775" cy="487546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dirty="0">
                <a:solidFill>
                  <a:srgbClr val="002D4A"/>
                </a:solidFill>
              </a:rPr>
              <a:t>Questions?</a:t>
            </a:r>
            <a:endParaRPr lang="en-US" dirty="0">
              <a:solidFill>
                <a:srgbClr val="002D4A"/>
              </a:solidFill>
              <a:ea typeface="+mj-ea"/>
            </a:endParaRPr>
          </a:p>
        </p:txBody>
      </p:sp>
      <p:sp>
        <p:nvSpPr>
          <p:cNvPr id="16" name="Content Placeholder 2"/>
          <p:cNvSpPr>
            <a:spLocks noGrp="1"/>
          </p:cNvSpPr>
          <p:nvPr>
            <p:ph idx="4294967295"/>
          </p:nvPr>
        </p:nvSpPr>
        <p:spPr bwMode="auto">
          <a:xfrm>
            <a:off x="467544" y="1707654"/>
            <a:ext cx="5400675" cy="1008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altLang="en-US" dirty="0">
              <a:solidFill>
                <a:schemeClr val="bg1"/>
              </a:solidFill>
              <a:latin typeface="Arial" charset="0"/>
              <a:ea typeface="ヒラギノ角ゴ Pro W3" charset="-128"/>
              <a:cs typeface="ヒラギノ角ゴ Pro W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838952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07505" y="1203598"/>
            <a:ext cx="8568951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Introduction</a:t>
            </a:r>
            <a:endParaRPr lang="en-GB" sz="1400" dirty="0">
              <a:solidFill>
                <a:srgbClr val="003560"/>
              </a:solidFill>
            </a:endParaRP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endParaRPr lang="en-GB" sz="1400" dirty="0">
              <a:solidFill>
                <a:srgbClr val="003560"/>
              </a:solidFill>
            </a:endParaRPr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600" dirty="0"/>
              <a:t>Project background </a:t>
            </a:r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600" dirty="0"/>
              <a:t>Aims of the project </a:t>
            </a:r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600" dirty="0"/>
              <a:t>Exploratory data analysis</a:t>
            </a:r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600" dirty="0"/>
              <a:t>Methods </a:t>
            </a:r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600" dirty="0"/>
              <a:t>Analysis Plan</a:t>
            </a:r>
          </a:p>
          <a:p>
            <a:endParaRPr lang="en-GB" sz="11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352550"/>
          </a:xfrm>
          <a:prstGeom prst="rect">
            <a:avLst/>
          </a:prstGeom>
        </p:spPr>
      </p:pic>
      <p:pic>
        <p:nvPicPr>
          <p:cNvPr id="1026" name="Picture 2" descr="New treatment for acute respiratory distress syndrom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3888" y="915566"/>
            <a:ext cx="5502706" cy="3672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79404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564874" y="1203599"/>
            <a:ext cx="3719094" cy="3715612"/>
          </a:xfrm>
          <a:prstGeom prst="rect">
            <a:avLst/>
          </a:prstGeom>
          <a:solidFill>
            <a:schemeClr val="bg1">
              <a:alpha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539551" y="1203599"/>
            <a:ext cx="4104457" cy="504055"/>
          </a:xfrm>
          <a:prstGeom prst="rect">
            <a:avLst/>
          </a:prstGeom>
        </p:spPr>
        <p:txBody>
          <a:bodyPr/>
          <a:lstStyle/>
          <a:p>
            <a:r>
              <a:rPr lang="en-US" sz="2400" dirty="0"/>
              <a:t>Bibliography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4294967295"/>
          </p:nvPr>
        </p:nvSpPr>
        <p:spPr>
          <a:xfrm>
            <a:off x="539551" y="1851671"/>
            <a:ext cx="8496945" cy="3096343"/>
          </a:xfrm>
          <a:prstGeom prst="rect">
            <a:avLst/>
          </a:prstGeom>
        </p:spPr>
        <p:txBody>
          <a:bodyPr/>
          <a:lstStyle/>
          <a:p>
            <a:r>
              <a:rPr lang="en-GB" sz="1200" dirty="0"/>
              <a:t>[1] </a:t>
            </a:r>
            <a:r>
              <a:rPr lang="en-US" sz="1200" dirty="0"/>
              <a:t>an E, Brodie D, Slutsky AS. </a:t>
            </a:r>
            <a:r>
              <a:rPr lang="en-US" sz="1200" dirty="0">
                <a:hlinkClick r:id="rId2"/>
              </a:rPr>
              <a:t>Acute Respiratory Distress Syndrome: Advances in Diagnosis and Treatment. </a:t>
            </a:r>
            <a:r>
              <a:rPr lang="en-US" sz="1200" dirty="0"/>
              <a:t>JAMA. 2018 Feb 20;319(7):698-710. </a:t>
            </a:r>
            <a:r>
              <a:rPr lang="en-US" sz="1200" dirty="0" err="1"/>
              <a:t>doi</a:t>
            </a:r>
            <a:r>
              <a:rPr lang="en-US" sz="1200" dirty="0"/>
              <a:t>: 10.1001/jama.2017.21907. Review. PubMed PMID: 29466596.</a:t>
            </a:r>
            <a:endParaRPr lang="en-GB" sz="1200" dirty="0"/>
          </a:p>
          <a:p>
            <a:r>
              <a:rPr lang="en-GB" sz="1200" dirty="0"/>
              <a:t>[2]  </a:t>
            </a:r>
            <a:r>
              <a:rPr lang="en-GB" sz="1200" dirty="0" err="1"/>
              <a:t>Rubenfeld</a:t>
            </a:r>
            <a:r>
              <a:rPr lang="en-GB" sz="1200" dirty="0"/>
              <a:t> GD, Caldwell E, Peabody E, et al. Incidence and outcomes of acute lung injury. N </a:t>
            </a:r>
            <a:r>
              <a:rPr lang="en-GB" sz="1200" dirty="0" err="1"/>
              <a:t>Engl</a:t>
            </a:r>
            <a:r>
              <a:rPr lang="en-GB" sz="1200" dirty="0"/>
              <a:t> J Med 2005; 353: 1685–93.</a:t>
            </a:r>
          </a:p>
          <a:p>
            <a:r>
              <a:rPr lang="en-GB" sz="1200" dirty="0"/>
              <a:t>[3]  </a:t>
            </a:r>
            <a:r>
              <a:rPr lang="en-GB" sz="1200" dirty="0" err="1"/>
              <a:t>Bellani</a:t>
            </a:r>
            <a:r>
              <a:rPr lang="en-GB" sz="1200" dirty="0"/>
              <a:t> G, Laffey JG, Pham T, et al. Epidemiology, patterns of care, and mortality for patients with acute respiratory distress syndrome in intensive care units in 50 countries. JAMA 2016; 315: 788–800.</a:t>
            </a:r>
          </a:p>
          <a:p>
            <a:r>
              <a:rPr lang="en-GB" sz="1200" dirty="0"/>
              <a:t>[4]  Peek, GJ; Moore, HM; Moore, N; </a:t>
            </a:r>
            <a:r>
              <a:rPr lang="en-GB" sz="1200" dirty="0" err="1"/>
              <a:t>Sosnowski</a:t>
            </a:r>
            <a:r>
              <a:rPr lang="en-GB" sz="1200" dirty="0"/>
              <a:t>, AW; Firmin, RK (1997). "Extracorporeal membrane oxygenation for adult respiratory failure". </a:t>
            </a:r>
            <a:r>
              <a:rPr lang="en-GB" sz="1200" i="1" dirty="0"/>
              <a:t>Chest</a:t>
            </a:r>
            <a:r>
              <a:rPr lang="en-GB" sz="1200" dirty="0"/>
              <a:t>. </a:t>
            </a:r>
          </a:p>
          <a:p>
            <a:r>
              <a:rPr lang="en-GB" sz="1200" dirty="0"/>
              <a:t>[5]  Lewandowski, K.; </a:t>
            </a:r>
            <a:r>
              <a:rPr lang="en-GB" sz="1200" dirty="0" err="1"/>
              <a:t>Rossaint</a:t>
            </a:r>
            <a:r>
              <a:rPr lang="en-GB" sz="1200" dirty="0"/>
              <a:t>, R.; </a:t>
            </a:r>
            <a:r>
              <a:rPr lang="en-GB" sz="1200" dirty="0" err="1"/>
              <a:t>Pappert</a:t>
            </a:r>
            <a:r>
              <a:rPr lang="en-GB" sz="1200" dirty="0"/>
              <a:t>, D.; Gerlach, H.; </a:t>
            </a:r>
            <a:r>
              <a:rPr lang="en-GB" sz="1200" dirty="0" err="1"/>
              <a:t>Slama</a:t>
            </a:r>
            <a:r>
              <a:rPr lang="en-GB" sz="1200" dirty="0"/>
              <a:t>, K.-J.; </a:t>
            </a:r>
            <a:r>
              <a:rPr lang="en-GB" sz="1200" dirty="0" err="1"/>
              <a:t>Weidemann</a:t>
            </a:r>
            <a:r>
              <a:rPr lang="en-GB" sz="1200" dirty="0"/>
              <a:t>, H.; Frey, D. J. M.; Hoffmann, O.; </a:t>
            </a:r>
            <a:r>
              <a:rPr lang="en-GB" sz="1200" dirty="0" err="1"/>
              <a:t>Keske</a:t>
            </a:r>
            <a:r>
              <a:rPr lang="en-GB" sz="1200" dirty="0"/>
              <a:t>, U. (1997). "High survival rate in 122 ARDS patients managed according to a clinical algorithm including extracorporeal membrane oxygenation". </a:t>
            </a:r>
            <a:r>
              <a:rPr lang="en-GB" sz="1200" i="1" dirty="0"/>
              <a:t>Intensive Care Medicine</a:t>
            </a:r>
            <a:r>
              <a:rPr lang="en-GB" sz="1200" dirty="0"/>
              <a:t>.</a:t>
            </a:r>
          </a:p>
          <a:p>
            <a:r>
              <a:rPr lang="en-GB" sz="1200" dirty="0"/>
              <a:t>[6] (image)   </a:t>
            </a:r>
            <a:r>
              <a:rPr lang="en-US" sz="1200" dirty="0"/>
              <a:t>Ali J, </a:t>
            </a:r>
            <a:r>
              <a:rPr lang="en-US" sz="1200" dirty="0" err="1"/>
              <a:t>Vuylsteke</a:t>
            </a:r>
            <a:r>
              <a:rPr lang="en-US" sz="1200" dirty="0"/>
              <a:t> A. </a:t>
            </a:r>
            <a:r>
              <a:rPr lang="en-US" sz="1200" dirty="0">
                <a:hlinkClick r:id="rId3"/>
              </a:rPr>
              <a:t>Extracorporeal membrane oxygenation: indications, technique and contemporary outcomes. </a:t>
            </a:r>
            <a:r>
              <a:rPr lang="en-US" sz="1200" dirty="0"/>
              <a:t>Heart. 2019 Apr 30;. </a:t>
            </a:r>
            <a:r>
              <a:rPr lang="en-US" sz="1200" dirty="0" err="1"/>
              <a:t>doi</a:t>
            </a:r>
            <a:r>
              <a:rPr lang="en-US" sz="1200" dirty="0"/>
              <a:t>: 10.1136/heartjnl-2017-311928. [</a:t>
            </a:r>
            <a:r>
              <a:rPr lang="en-US" sz="1200" dirty="0" err="1"/>
              <a:t>Epub</a:t>
            </a:r>
            <a:r>
              <a:rPr lang="en-US" sz="1200" dirty="0"/>
              <a:t> ahead of print] PubMed PMID: 31040171. </a:t>
            </a:r>
            <a:endParaRPr lang="en-GB" sz="1200" dirty="0"/>
          </a:p>
          <a:p>
            <a:endParaRPr lang="en-GB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35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3052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907704" y="382196"/>
            <a:ext cx="4104457" cy="504055"/>
          </a:xfrm>
          <a:prstGeom prst="rect">
            <a:avLst/>
          </a:prstGeom>
        </p:spPr>
        <p:txBody>
          <a:bodyPr/>
          <a:lstStyle/>
          <a:p>
            <a:r>
              <a:rPr lang="en-US" sz="2400" dirty="0"/>
              <a:t>Violin Plot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FDE57D-7A80-4848-A8CA-782BC35483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4476" y="-12076"/>
            <a:ext cx="6455047" cy="5164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9319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907704" y="382196"/>
            <a:ext cx="4104457" cy="504055"/>
          </a:xfrm>
          <a:prstGeom prst="rect">
            <a:avLst/>
          </a:prstGeom>
        </p:spPr>
        <p:txBody>
          <a:bodyPr/>
          <a:lstStyle/>
          <a:p>
            <a:r>
              <a:rPr lang="en-US" sz="2400" dirty="0"/>
              <a:t>Heatmap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202EB9B-A0DA-E246-87E9-5FC2142803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7312" y="0"/>
            <a:ext cx="642937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25924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564874" y="1203599"/>
            <a:ext cx="3719094" cy="3715612"/>
          </a:xfrm>
          <a:prstGeom prst="rect">
            <a:avLst/>
          </a:prstGeom>
          <a:solidFill>
            <a:schemeClr val="bg1">
              <a:alpha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539551" y="1203599"/>
            <a:ext cx="4104457" cy="504055"/>
          </a:xfrm>
          <a:prstGeom prst="rect">
            <a:avLst/>
          </a:prstGeom>
        </p:spPr>
        <p:txBody>
          <a:bodyPr/>
          <a:lstStyle/>
          <a:p>
            <a:r>
              <a:rPr lang="en-US" sz="2400" dirty="0"/>
              <a:t>Hypothesis Tests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B51FC40B-607C-4045-880D-D3C363582273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/>
          <a:stretch>
            <a:fillRect/>
          </a:stretch>
        </p:blipFill>
        <p:spPr>
          <a:xfrm>
            <a:off x="4572000" y="8462"/>
            <a:ext cx="4165275" cy="417556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3525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255F4EE-A9E2-C147-B197-1AF6BB57C9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29824" y="4260385"/>
            <a:ext cx="4139952" cy="667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8317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35255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 bwMode="auto">
          <a:xfrm>
            <a:off x="564874" y="1203599"/>
            <a:ext cx="3719094" cy="3715612"/>
          </a:xfrm>
          <a:prstGeom prst="rect">
            <a:avLst/>
          </a:prstGeom>
          <a:solidFill>
            <a:schemeClr val="bg1">
              <a:alpha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3023828" y="1995686"/>
            <a:ext cx="3096344" cy="504055"/>
          </a:xfrm>
          <a:prstGeom prst="rect">
            <a:avLst/>
          </a:prstGeom>
        </p:spPr>
        <p:txBody>
          <a:bodyPr/>
          <a:lstStyle/>
          <a:p>
            <a:r>
              <a:rPr lang="en-US" sz="2400" dirty="0"/>
              <a:t>Project Background</a:t>
            </a:r>
          </a:p>
        </p:txBody>
      </p:sp>
    </p:spTree>
    <p:extLst>
      <p:ext uri="{BB962C8B-B14F-4D97-AF65-F5344CB8AC3E}">
        <p14:creationId xmlns:p14="http://schemas.microsoft.com/office/powerpoint/2010/main" val="38825273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07505" y="1203598"/>
            <a:ext cx="8568951" cy="3639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Acute Respiratory Distress Syndrome (ARDS)</a:t>
            </a:r>
            <a:endParaRPr lang="en-GB" sz="1400" dirty="0">
              <a:solidFill>
                <a:srgbClr val="003560"/>
              </a:solidFill>
            </a:endParaRP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endParaRPr lang="en-GB" sz="1400" dirty="0">
              <a:solidFill>
                <a:srgbClr val="003560"/>
              </a:solidFill>
            </a:endParaRPr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A type of respiratory failure characterized by rapid onset of widespread inflammation in the lungs</a:t>
            </a:r>
            <a:r>
              <a:rPr lang="en-US" sz="1600" baseline="300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[1]</a:t>
            </a:r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3560"/>
                </a:solidFill>
              </a:rPr>
              <a:t>Diagnosis based on: </a:t>
            </a:r>
          </a:p>
          <a:p>
            <a:pPr marL="800100" lvl="1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3560"/>
                </a:solidFill>
              </a:rPr>
              <a:t>low blood oxygen levels</a:t>
            </a:r>
          </a:p>
          <a:p>
            <a:pPr marL="800100" lvl="1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3560"/>
                </a:solidFill>
              </a:rPr>
              <a:t>absence of cardiac failure as primary diagnosis</a:t>
            </a:r>
            <a:endParaRPr lang="en-GB" sz="16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3560"/>
                </a:solidFill>
              </a:rPr>
              <a:t>Prevalence of 10% among critically ill patients worldwide</a:t>
            </a:r>
            <a:r>
              <a:rPr lang="en-GB" sz="1600" baseline="30000" dirty="0">
                <a:solidFill>
                  <a:srgbClr val="003560"/>
                </a:solidFill>
              </a:rPr>
              <a:t>[2,3]</a:t>
            </a:r>
            <a:endParaRPr lang="en-GB" sz="1600" dirty="0">
              <a:solidFill>
                <a:srgbClr val="003560"/>
              </a:solidFill>
            </a:endParaRPr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3560"/>
                </a:solidFill>
              </a:rPr>
              <a:t>30-40% mortality</a:t>
            </a:r>
            <a:r>
              <a:rPr lang="en-GB" sz="1600" baseline="30000" dirty="0">
                <a:solidFill>
                  <a:srgbClr val="003560"/>
                </a:solidFill>
              </a:rPr>
              <a:t>[2,3]</a:t>
            </a:r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endParaRPr lang="en-GB" sz="1600" dirty="0">
              <a:solidFill>
                <a:srgbClr val="003560"/>
              </a:solidFill>
            </a:endParaRPr>
          </a:p>
          <a:p>
            <a:pPr marL="800100" lvl="1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endParaRPr lang="en-GB" sz="1600" dirty="0">
              <a:solidFill>
                <a:srgbClr val="00356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11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35255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78385" y="4658390"/>
            <a:ext cx="8928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" dirty="0"/>
              <a:t>[1] </a:t>
            </a:r>
            <a:r>
              <a:rPr lang="en-US" sz="600" dirty="0"/>
              <a:t>an E, Brodie D, Slutsky AS. </a:t>
            </a:r>
            <a:r>
              <a:rPr lang="en-US" sz="600" dirty="0">
                <a:hlinkClick r:id="rId4"/>
              </a:rPr>
              <a:t>Acute Respiratory Distress Syndrome: Advances in Diagnosis and Treatment. </a:t>
            </a:r>
            <a:r>
              <a:rPr lang="en-US" sz="600" dirty="0"/>
              <a:t>JAMA. 2018 Feb 20;319(7):698-710. </a:t>
            </a:r>
            <a:r>
              <a:rPr lang="en-US" sz="600" dirty="0" err="1"/>
              <a:t>doi</a:t>
            </a:r>
            <a:r>
              <a:rPr lang="en-US" sz="600" dirty="0"/>
              <a:t>: 10.1001/jama.2017.21907. Review. PubMed PMID: 29466596.</a:t>
            </a:r>
            <a:endParaRPr lang="en-GB" sz="600" dirty="0"/>
          </a:p>
          <a:p>
            <a:r>
              <a:rPr lang="en-GB" sz="600" dirty="0"/>
              <a:t>[2]  </a:t>
            </a:r>
            <a:r>
              <a:rPr lang="en-GB" sz="600" dirty="0" err="1"/>
              <a:t>Rubenfeld</a:t>
            </a:r>
            <a:r>
              <a:rPr lang="en-GB" sz="600" dirty="0"/>
              <a:t> GD, Caldwell E, Peabody E, et al. Incidence and outcomes of acute lung injury. N </a:t>
            </a:r>
            <a:r>
              <a:rPr lang="en-GB" sz="600" dirty="0" err="1"/>
              <a:t>Engl</a:t>
            </a:r>
            <a:r>
              <a:rPr lang="en-GB" sz="600" dirty="0"/>
              <a:t> J Med 2005; 353: 1685–93.</a:t>
            </a:r>
          </a:p>
          <a:p>
            <a:r>
              <a:rPr lang="en-GB" sz="600" dirty="0"/>
              <a:t>[3]  </a:t>
            </a:r>
            <a:r>
              <a:rPr lang="en-GB" sz="600" dirty="0" err="1"/>
              <a:t>Bellani</a:t>
            </a:r>
            <a:r>
              <a:rPr lang="en-GB" sz="600" dirty="0"/>
              <a:t> G, Laffey JG, Pham T, et al. Epidemiology, patterns of care, and mortality for patients with acute respiratory distress syndrome in intensive care units in 50 countries. JAMA 2016; 315: 788–800.</a:t>
            </a:r>
          </a:p>
        </p:txBody>
      </p:sp>
    </p:spTree>
    <p:extLst>
      <p:ext uri="{BB962C8B-B14F-4D97-AF65-F5344CB8AC3E}">
        <p14:creationId xmlns:p14="http://schemas.microsoft.com/office/powerpoint/2010/main" val="25494169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07505" y="1203598"/>
            <a:ext cx="5976663" cy="23339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Extracorporeal Membrane Oxygenation</a:t>
            </a:r>
            <a:endParaRPr lang="en-GB" sz="1400" dirty="0">
              <a:solidFill>
                <a:srgbClr val="003560"/>
              </a:solidFill>
            </a:endParaRP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endParaRPr lang="en-GB" sz="1400" dirty="0">
              <a:solidFill>
                <a:srgbClr val="003560"/>
              </a:solidFill>
            </a:endParaRPr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600" dirty="0"/>
              <a:t>Extracorporeal membrane oxygenation (ECMO) </a:t>
            </a:r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600" dirty="0"/>
              <a:t>A method of providing extended cardiac and respiratory support in patients with insufficient gas exchange to sustain life</a:t>
            </a:r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600" dirty="0"/>
              <a:t>Research suggests it could help with ARDS patients</a:t>
            </a:r>
            <a:r>
              <a:rPr lang="en-GB" sz="1600" baseline="30000" dirty="0"/>
              <a:t>[4,5]</a:t>
            </a:r>
            <a:r>
              <a:rPr lang="en-GB" sz="1600" dirty="0"/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11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35255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7505" y="4532817"/>
            <a:ext cx="89289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" dirty="0"/>
              <a:t>[4]  Peek, GJ; Moore, HM; Moore, N; </a:t>
            </a:r>
            <a:r>
              <a:rPr lang="en-GB" sz="600" dirty="0" err="1"/>
              <a:t>Sosnowski</a:t>
            </a:r>
            <a:r>
              <a:rPr lang="en-GB" sz="600" dirty="0"/>
              <a:t>, AW; Firmin, RK (1997). "Extracorporeal membrane oxygenation for adult respiratory failure". </a:t>
            </a:r>
            <a:r>
              <a:rPr lang="en-GB" sz="600" i="1" dirty="0"/>
              <a:t>Chest</a:t>
            </a:r>
            <a:r>
              <a:rPr lang="en-GB" sz="600" dirty="0"/>
              <a:t>. </a:t>
            </a:r>
          </a:p>
          <a:p>
            <a:r>
              <a:rPr lang="en-GB" sz="600" dirty="0"/>
              <a:t>[5]  Lewandowski, K.; </a:t>
            </a:r>
            <a:r>
              <a:rPr lang="en-GB" sz="600" dirty="0" err="1"/>
              <a:t>Rossaint</a:t>
            </a:r>
            <a:r>
              <a:rPr lang="en-GB" sz="600" dirty="0"/>
              <a:t>, R.; </a:t>
            </a:r>
            <a:r>
              <a:rPr lang="en-GB" sz="600" dirty="0" err="1"/>
              <a:t>Pappert</a:t>
            </a:r>
            <a:r>
              <a:rPr lang="en-GB" sz="600" dirty="0"/>
              <a:t>, D.; Gerlach, H.; </a:t>
            </a:r>
            <a:r>
              <a:rPr lang="en-GB" sz="600" dirty="0" err="1"/>
              <a:t>Slama</a:t>
            </a:r>
            <a:r>
              <a:rPr lang="en-GB" sz="600" dirty="0"/>
              <a:t>, K.-J.; </a:t>
            </a:r>
            <a:r>
              <a:rPr lang="en-GB" sz="600" dirty="0" err="1"/>
              <a:t>Weidemann</a:t>
            </a:r>
            <a:r>
              <a:rPr lang="en-GB" sz="600" dirty="0"/>
              <a:t>, H.; Frey, D. J. M.; Hoffmann, O.; </a:t>
            </a:r>
            <a:r>
              <a:rPr lang="en-GB" sz="600" dirty="0" err="1"/>
              <a:t>Keske</a:t>
            </a:r>
            <a:r>
              <a:rPr lang="en-GB" sz="600" dirty="0"/>
              <a:t>, U. (1997). "High survival rate in 122 ARDS patients managed according to a clinical algorithm including extracorporeal membrane oxygenation". </a:t>
            </a:r>
            <a:r>
              <a:rPr lang="en-GB" sz="600" i="1" dirty="0"/>
              <a:t>Intensive Care Medicine</a:t>
            </a:r>
            <a:r>
              <a:rPr lang="en-GB" sz="600" dirty="0"/>
              <a:t>.</a:t>
            </a:r>
          </a:p>
          <a:p>
            <a:r>
              <a:rPr lang="en-GB" sz="600" dirty="0"/>
              <a:t>[6] (image)   </a:t>
            </a:r>
            <a:r>
              <a:rPr lang="en-US" sz="600" dirty="0"/>
              <a:t>Ali J, </a:t>
            </a:r>
            <a:r>
              <a:rPr lang="en-US" sz="600" dirty="0" err="1"/>
              <a:t>Vuylsteke</a:t>
            </a:r>
            <a:r>
              <a:rPr lang="en-US" sz="600" dirty="0"/>
              <a:t> A. </a:t>
            </a:r>
            <a:r>
              <a:rPr lang="en-US" sz="600" dirty="0">
                <a:hlinkClick r:id="rId4"/>
              </a:rPr>
              <a:t>Extracorporeal membrane oxygenation: indications, technique and contemporary outcomes. </a:t>
            </a:r>
            <a:r>
              <a:rPr lang="en-US" sz="600" dirty="0"/>
              <a:t>Heart. 2019 Apr 30;. </a:t>
            </a:r>
            <a:r>
              <a:rPr lang="en-US" sz="600" dirty="0" err="1"/>
              <a:t>doi</a:t>
            </a:r>
            <a:r>
              <a:rPr lang="en-US" sz="600" dirty="0"/>
              <a:t>: 10.1136/heartjnl-2017-311928. [</a:t>
            </a:r>
            <a:r>
              <a:rPr lang="en-US" sz="600" dirty="0" err="1"/>
              <a:t>Epub</a:t>
            </a:r>
            <a:r>
              <a:rPr lang="en-US" sz="600" dirty="0"/>
              <a:t> ahead of print] PubMed PMID: 31040171. </a:t>
            </a:r>
            <a:endParaRPr lang="en-GB" sz="600" dirty="0"/>
          </a:p>
        </p:txBody>
      </p:sp>
      <p:pic>
        <p:nvPicPr>
          <p:cNvPr id="1026" name="Picture 2" descr="https://heart.bmj.com/content/heartjnl/early/2019/04/29/heartjnl-2017-311928/F2.large.jpg?width=800&amp;height=600&amp;carousel=1">
            <a:extLst>
              <a:ext uri="{FF2B5EF4-FFF2-40B4-BE49-F238E27FC236}">
                <a16:creationId xmlns:a16="http://schemas.microsoft.com/office/drawing/2014/main" id="{4A18DB11-38F5-1E4A-AB52-ACB039EE33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2696" y="1419621"/>
            <a:ext cx="3016177" cy="2770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55879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07505" y="1203598"/>
            <a:ext cx="8568951" cy="20877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Aims of Project</a:t>
            </a:r>
            <a:endParaRPr lang="en-GB" sz="1400" dirty="0">
              <a:solidFill>
                <a:srgbClr val="003560"/>
              </a:solidFill>
            </a:endParaRP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endParaRPr lang="en-GB" sz="1400" dirty="0">
              <a:solidFill>
                <a:srgbClr val="003560"/>
              </a:solidFill>
            </a:endParaRPr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600" dirty="0"/>
              <a:t>Can </a:t>
            </a:r>
            <a:r>
              <a:rPr lang="en-GB" sz="1600" dirty="0" err="1"/>
              <a:t>PreECMO</a:t>
            </a:r>
            <a:r>
              <a:rPr lang="en-GB" sz="1600" dirty="0"/>
              <a:t> biomedical markers be used to accurately predict survival after ECMO treatment?</a:t>
            </a:r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600" dirty="0"/>
              <a:t>Do we need all </a:t>
            </a:r>
            <a:r>
              <a:rPr lang="en-GB" sz="1600" dirty="0" err="1"/>
              <a:t>PreECMO</a:t>
            </a:r>
            <a:r>
              <a:rPr lang="en-GB" sz="1600" dirty="0"/>
              <a:t> variables or just a subset to make accurate predictions?</a:t>
            </a:r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600" dirty="0"/>
              <a:t>What is the expected performance of future predictions?</a:t>
            </a:r>
            <a:endParaRPr lang="en-GB" sz="1600" dirty="0">
              <a:solidFill>
                <a:srgbClr val="00356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11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35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358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35255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 bwMode="auto">
          <a:xfrm>
            <a:off x="564874" y="1203599"/>
            <a:ext cx="3719094" cy="3715612"/>
          </a:xfrm>
          <a:prstGeom prst="rect">
            <a:avLst/>
          </a:prstGeom>
          <a:solidFill>
            <a:schemeClr val="bg1">
              <a:alpha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519771" y="2017204"/>
            <a:ext cx="4104457" cy="504055"/>
          </a:xfrm>
          <a:prstGeom prst="rect">
            <a:avLst/>
          </a:prstGeom>
        </p:spPr>
        <p:txBody>
          <a:bodyPr/>
          <a:lstStyle/>
          <a:p>
            <a:r>
              <a:rPr lang="en-US" sz="2400" dirty="0"/>
              <a:t>Exploratory Data Analysis</a:t>
            </a:r>
          </a:p>
        </p:txBody>
      </p:sp>
    </p:spTree>
    <p:extLst>
      <p:ext uri="{BB962C8B-B14F-4D97-AF65-F5344CB8AC3E}">
        <p14:creationId xmlns:p14="http://schemas.microsoft.com/office/powerpoint/2010/main" val="28246183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07505" y="1203598"/>
            <a:ext cx="8568951" cy="6950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  <a:spcAft>
                <a:spcPts val="500"/>
              </a:spcAft>
            </a:pPr>
            <a:r>
              <a:rPr lang="en-GB" b="1" dirty="0">
                <a:solidFill>
                  <a:srgbClr val="003560"/>
                </a:solidFill>
              </a:rPr>
              <a:t>The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11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3525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180F1FC-67E3-3F46-871F-6F2099D024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8104" y="3885478"/>
            <a:ext cx="2739380" cy="7925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CCC1EE8-42BD-104A-8046-946423052B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08104" y="2722534"/>
            <a:ext cx="2235386" cy="84662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58A2FD3-5532-6343-A0A4-391140618AE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08104" y="420159"/>
            <a:ext cx="2473202" cy="1986056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550EBD7-6FE1-EF40-821A-3AD0B16F8670}"/>
              </a:ext>
            </a:extLst>
          </p:cNvPr>
          <p:cNvSpPr txBox="1">
            <a:spLocks/>
          </p:cNvSpPr>
          <p:nvPr/>
        </p:nvSpPr>
        <p:spPr>
          <a:xfrm>
            <a:off x="539551" y="1851671"/>
            <a:ext cx="3744417" cy="3096343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1600">
                <a:solidFill>
                  <a:srgbClr val="4F5961"/>
                </a:solidFill>
                <a:latin typeface="+mn-lt"/>
                <a:ea typeface="ヒラギノ角ゴ Pro W3" charset="0"/>
                <a:cs typeface="ヒラギノ角ゴ Pro W3" charset="0"/>
              </a:defRPr>
            </a:lvl1pPr>
            <a:lvl2pPr marL="457200" algn="l" rtl="0" eaLnBrk="1" fontAlgn="base" hangingPunct="1">
              <a:spcBef>
                <a:spcPct val="20000"/>
              </a:spcBef>
              <a:spcAft>
                <a:spcPct val="0"/>
              </a:spcAft>
              <a:defRPr sz="1200">
                <a:solidFill>
                  <a:srgbClr val="00213B"/>
                </a:solidFill>
                <a:latin typeface="+mn-lt"/>
                <a:ea typeface="ヒラギノ角ゴ Pro W3" charset="0"/>
                <a:cs typeface="ＭＳ Ｐゴシック" charset="0"/>
              </a:defRPr>
            </a:lvl2pPr>
            <a:lvl3pPr marL="914400" algn="l" rtl="0" eaLnBrk="1" fontAlgn="base" hangingPunct="1">
              <a:spcBef>
                <a:spcPct val="20000"/>
              </a:spcBef>
              <a:spcAft>
                <a:spcPct val="0"/>
              </a:spcAft>
              <a:defRPr sz="1200" b="1">
                <a:solidFill>
                  <a:srgbClr val="00213B"/>
                </a:solidFill>
                <a:latin typeface="+mn-lt"/>
                <a:ea typeface="ＭＳ Ｐゴシック" charset="0"/>
                <a:cs typeface="ＭＳ Ｐゴシック" charset="0"/>
              </a:defRPr>
            </a:lvl3pPr>
            <a:lvl4pPr marL="1371600" algn="l" rtl="0" eaLnBrk="1" fontAlgn="base" hangingPunct="1">
              <a:spcBef>
                <a:spcPct val="20000"/>
              </a:spcBef>
              <a:spcAft>
                <a:spcPct val="0"/>
              </a:spcAft>
              <a:defRPr sz="1200">
                <a:solidFill>
                  <a:srgbClr val="00213B"/>
                </a:solidFill>
                <a:latin typeface="+mn-lt"/>
                <a:ea typeface="ＭＳ Ｐゴシック" charset="0"/>
                <a:cs typeface="ＭＳ Ｐゴシック" charset="0"/>
              </a:defRPr>
            </a:lvl4pPr>
            <a:lvl5pPr marL="1828800" algn="l" rtl="0" eaLnBrk="1" fontAlgn="base" hangingPunct="1">
              <a:spcBef>
                <a:spcPct val="20000"/>
              </a:spcBef>
              <a:spcAft>
                <a:spcPct val="0"/>
              </a:spcAft>
              <a:defRPr sz="1200">
                <a:solidFill>
                  <a:srgbClr val="00213B"/>
                </a:solidFill>
                <a:latin typeface="+mn-lt"/>
                <a:ea typeface="ＭＳ Ｐゴシック" charset="0"/>
                <a:cs typeface="ＭＳ Ｐゴシック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rgbClr val="00213B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rgbClr val="00213B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rgbClr val="00213B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rgbClr val="00213B"/>
                </a:solidFill>
                <a:latin typeface="+mn-lt"/>
                <a:ea typeface="+mn-ea"/>
              </a:defRPr>
            </a:lvl9pPr>
          </a:lstStyle>
          <a:p>
            <a:pPr marL="285750" indent="-285750" eaLnBrk="0" hangingPunct="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kern="0" dirty="0">
                <a:solidFill>
                  <a:schemeClr val="tx1"/>
                </a:solidFill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450 patients diagnosed with ARDS</a:t>
            </a:r>
          </a:p>
          <a:p>
            <a:pPr marL="285750" indent="-285750" eaLnBrk="0" hangingPunct="0"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kern="0" dirty="0">
              <a:solidFill>
                <a:schemeClr val="tx1"/>
              </a:solidFill>
              <a:latin typeface="Arial" panose="020B0604020202020204" pitchFamily="34" charset="0"/>
              <a:ea typeface="Arial" charset="0"/>
              <a:cs typeface="Arial" panose="020B0604020202020204" pitchFamily="34" charset="0"/>
            </a:endParaRPr>
          </a:p>
          <a:p>
            <a:pPr marL="285750" indent="-285750" eaLnBrk="0" hangingPunct="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kern="0" dirty="0">
                <a:solidFill>
                  <a:schemeClr val="tx1"/>
                </a:solidFill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33 explanatory variables</a:t>
            </a:r>
          </a:p>
          <a:p>
            <a:pPr marL="400050" lvl="1" indent="-285750" eaLnBrk="0" hangingPunct="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kern="0" dirty="0">
                <a:solidFill>
                  <a:schemeClr val="tx1"/>
                </a:solidFill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2 Categorical</a:t>
            </a:r>
          </a:p>
          <a:p>
            <a:pPr marL="400050" lvl="1" indent="-285750" eaLnBrk="0" hangingPunct="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kern="0" dirty="0">
                <a:solidFill>
                  <a:schemeClr val="tx1"/>
                </a:solidFill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31 Continuous</a:t>
            </a:r>
          </a:p>
          <a:p>
            <a:pPr marL="285750" indent="-285750" eaLnBrk="0" hangingPunct="0"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kern="0" dirty="0">
              <a:solidFill>
                <a:schemeClr val="tx1"/>
              </a:solidFill>
              <a:latin typeface="Arial" panose="020B0604020202020204" pitchFamily="34" charset="0"/>
              <a:ea typeface="Arial" charset="0"/>
              <a:cs typeface="Arial" panose="020B0604020202020204" pitchFamily="34" charset="0"/>
            </a:endParaRPr>
          </a:p>
          <a:p>
            <a:pPr marL="285750" indent="-285750" eaLnBrk="0" hangingPunct="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kern="0" dirty="0">
                <a:solidFill>
                  <a:schemeClr val="tx1"/>
                </a:solidFill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Binary response</a:t>
            </a:r>
          </a:p>
        </p:txBody>
      </p:sp>
    </p:spTree>
    <p:extLst>
      <p:ext uri="{BB962C8B-B14F-4D97-AF65-F5344CB8AC3E}">
        <p14:creationId xmlns:p14="http://schemas.microsoft.com/office/powerpoint/2010/main" val="3905646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60E0657-3692-5A41-9983-42192272F2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836" y="922405"/>
            <a:ext cx="7524328" cy="404135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35255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907704" y="382196"/>
            <a:ext cx="4104457" cy="504055"/>
          </a:xfrm>
          <a:prstGeom prst="rect">
            <a:avLst/>
          </a:prstGeom>
        </p:spPr>
        <p:txBody>
          <a:bodyPr/>
          <a:lstStyle/>
          <a:p>
            <a:r>
              <a:rPr lang="en-US" sz="2400" dirty="0"/>
              <a:t>Missing Data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D8735B8-0ABA-8742-8D27-C530C6EB5D37}"/>
              </a:ext>
            </a:extLst>
          </p:cNvPr>
          <p:cNvCxnSpPr>
            <a:cxnSpLocks/>
          </p:cNvCxnSpPr>
          <p:nvPr/>
        </p:nvCxnSpPr>
        <p:spPr bwMode="auto">
          <a:xfrm>
            <a:off x="1475656" y="2067694"/>
            <a:ext cx="0" cy="2592288"/>
          </a:xfrm>
          <a:prstGeom prst="line">
            <a:avLst/>
          </a:prstGeom>
          <a:ln>
            <a:headEnd type="none" w="med" len="med"/>
            <a:tailEnd type="arrow" w="med" len="med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A1004870-2DCB-7649-9A21-1A27134E3481}"/>
              </a:ext>
            </a:extLst>
          </p:cNvPr>
          <p:cNvSpPr txBox="1"/>
          <p:nvPr/>
        </p:nvSpPr>
        <p:spPr>
          <a:xfrm>
            <a:off x="1187624" y="4688355"/>
            <a:ext cx="5760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accent3"/>
                </a:solidFill>
              </a:rPr>
              <a:t>Drop</a:t>
            </a:r>
          </a:p>
        </p:txBody>
      </p:sp>
    </p:spTree>
    <p:extLst>
      <p:ext uri="{BB962C8B-B14F-4D97-AF65-F5344CB8AC3E}">
        <p14:creationId xmlns:p14="http://schemas.microsoft.com/office/powerpoint/2010/main" val="2060812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theme/theme1.xml><?xml version="1.0" encoding="utf-8"?>
<a:theme xmlns:a="http://schemas.openxmlformats.org/drawingml/2006/main" name="UoG_PowerPoint_16.9">
  <a:themeElements>
    <a:clrScheme name="University colours">
      <a:dk1>
        <a:srgbClr val="002542"/>
      </a:dk1>
      <a:lt1>
        <a:srgbClr val="FFFFFE"/>
      </a:lt1>
      <a:dk2>
        <a:srgbClr val="354047"/>
      </a:dk2>
      <a:lt2>
        <a:srgbClr val="C54520"/>
      </a:lt2>
      <a:accent1>
        <a:srgbClr val="63548B"/>
      </a:accent1>
      <a:accent2>
        <a:srgbClr val="8D0C64"/>
      </a:accent2>
      <a:accent3>
        <a:srgbClr val="CF1C20"/>
      </a:accent3>
      <a:accent4>
        <a:srgbClr val="4B3B7D"/>
      </a:accent4>
      <a:accent5>
        <a:srgbClr val="003824"/>
      </a:accent5>
      <a:accent6>
        <a:srgbClr val="500B29"/>
      </a:accent6>
      <a:hlink>
        <a:srgbClr val="584B3D"/>
      </a:hlink>
      <a:folHlink>
        <a:srgbClr val="0068A9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UoG_PowerPoint_16.9</Template>
  <TotalTime>6233</TotalTime>
  <Words>897</Words>
  <Application>Microsoft Macintosh PowerPoint</Application>
  <PresentationFormat>On-screen Show (16:9)</PresentationFormat>
  <Paragraphs>186</Paragraphs>
  <Slides>23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ＭＳ Ｐゴシック</vt:lpstr>
      <vt:lpstr>ヒラギノ角ゴ Pro W3</vt:lpstr>
      <vt:lpstr>Arial</vt:lpstr>
      <vt:lpstr>Calibri</vt:lpstr>
      <vt:lpstr>Times New Roman</vt:lpstr>
      <vt:lpstr>UoG_PowerPoint_16.9</vt:lpstr>
      <vt:lpstr>Survival Prediction of Extracorporeal Membrane Oxygenation Treatment on Patients with Acute Respiratory Distress Syndrome </vt:lpstr>
      <vt:lpstr>PowerPoint Presentation</vt:lpstr>
      <vt:lpstr>Project Background</vt:lpstr>
      <vt:lpstr>PowerPoint Presentation</vt:lpstr>
      <vt:lpstr>PowerPoint Presentation</vt:lpstr>
      <vt:lpstr>PowerPoint Presentation</vt:lpstr>
      <vt:lpstr>Exploratory Data Analysis</vt:lpstr>
      <vt:lpstr>PowerPoint Presentation</vt:lpstr>
      <vt:lpstr>Missing Data</vt:lpstr>
      <vt:lpstr>Pairs Plot</vt:lpstr>
      <vt:lpstr>Methods</vt:lpstr>
      <vt:lpstr>Models</vt:lpstr>
      <vt:lpstr>Analysis Plan</vt:lpstr>
      <vt:lpstr>Analysis Plan</vt:lpstr>
      <vt:lpstr>Missing Data</vt:lpstr>
      <vt:lpstr>Analysis Plan</vt:lpstr>
      <vt:lpstr>PowerPoint Presentation</vt:lpstr>
      <vt:lpstr>PowerPoint Presentation</vt:lpstr>
      <vt:lpstr>Questions?</vt:lpstr>
      <vt:lpstr>Bibliography</vt:lpstr>
      <vt:lpstr>Violin Plot</vt:lpstr>
      <vt:lpstr>Heatmap</vt:lpstr>
      <vt:lpstr>Hypothesis Tests</vt:lpstr>
    </vt:vector>
  </TitlesOfParts>
  <Manager/>
  <Company/>
  <LinksUpToDate>false</LinksUpToDate>
  <SharedDoc>false</SharedDoc>
  <HyperlinkBase/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Peter Howard</dc:creator>
  <cp:keywords/>
  <dc:description/>
  <cp:lastModifiedBy>Robert Edwards (student)</cp:lastModifiedBy>
  <cp:revision>181</cp:revision>
  <dcterms:created xsi:type="dcterms:W3CDTF">2016-02-16T11:44:26Z</dcterms:created>
  <dcterms:modified xsi:type="dcterms:W3CDTF">2019-07-31T08:10:32Z</dcterms:modified>
  <cp:category/>
</cp:coreProperties>
</file>

<file path=docProps/thumbnail.jpeg>
</file>